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40" r:id="rId1"/>
  </p:sldMasterIdLst>
  <p:sldIdLst>
    <p:sldId id="256" r:id="rId2"/>
    <p:sldId id="264" r:id="rId3"/>
    <p:sldId id="265" r:id="rId4"/>
    <p:sldId id="304" r:id="rId5"/>
    <p:sldId id="271" r:id="rId6"/>
    <p:sldId id="315" r:id="rId7"/>
    <p:sldId id="309" r:id="rId8"/>
    <p:sldId id="273" r:id="rId9"/>
    <p:sldId id="310" r:id="rId10"/>
    <p:sldId id="311" r:id="rId11"/>
    <p:sldId id="272" r:id="rId12"/>
    <p:sldId id="274" r:id="rId13"/>
    <p:sldId id="297" r:id="rId14"/>
    <p:sldId id="298" r:id="rId15"/>
    <p:sldId id="276" r:id="rId16"/>
    <p:sldId id="277" r:id="rId17"/>
    <p:sldId id="275" r:id="rId18"/>
    <p:sldId id="303" r:id="rId19"/>
    <p:sldId id="278" r:id="rId20"/>
    <p:sldId id="296" r:id="rId21"/>
    <p:sldId id="279" r:id="rId22"/>
    <p:sldId id="280" r:id="rId23"/>
    <p:sldId id="29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7682" autoAdjust="0"/>
    <p:restoredTop sz="94689" autoAdjust="0"/>
  </p:normalViewPr>
  <p:slideViewPr>
    <p:cSldViewPr>
      <p:cViewPr>
        <p:scale>
          <a:sx n="55" d="100"/>
          <a:sy n="55" d="100"/>
        </p:scale>
        <p:origin x="-1722" y="-3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2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8FCB0FC8-389A-4F68-B198-C3D1E4ABEAFC}" type="datetimeFigureOut">
              <a:rPr lang="ru-RU" smtClean="0"/>
              <a:pPr/>
              <a:t>20.04.2021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42B54ED-D2A3-4BBE-82C0-4475FC5499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</p:sldLayoutIdLst>
  <p:transition spd="slow">
    <p:wedg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142984"/>
            <a:ext cx="8458200" cy="26432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«МОЯ ПРАБАБУШКА-УЧАСТНИЦА ОСВОБОЖДЕНИЯ Варшавы.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7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(Работа выполнена на базе семейного архива)</a:t>
            </a:r>
            <a:endParaRPr lang="ru-RU" sz="27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71934" y="4077072"/>
            <a:ext cx="5072066" cy="2609856"/>
          </a:xfrm>
        </p:spPr>
        <p:txBody>
          <a:bodyPr>
            <a:normAutofit lnSpcReduction="10000"/>
          </a:bodyPr>
          <a:lstStyle/>
          <a:p>
            <a:pPr algn="l"/>
            <a:r>
              <a:rPr lang="ru-RU" dirty="0" smtClean="0"/>
              <a:t>Выполнила</a:t>
            </a:r>
            <a:r>
              <a:rPr lang="ru-RU" smtClean="0"/>
              <a:t>:  </a:t>
            </a:r>
            <a:r>
              <a:rPr lang="ru-RU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err="1" smtClean="0"/>
              <a:t>Доминова</a:t>
            </a:r>
            <a:r>
              <a:rPr lang="ru-RU" dirty="0" smtClean="0"/>
              <a:t> Эльвира</a:t>
            </a:r>
          </a:p>
          <a:p>
            <a:pPr algn="l"/>
            <a:r>
              <a:rPr lang="ru-RU" dirty="0" smtClean="0"/>
              <a:t>ГБОУ СОШ № 7 г.Похвистнево</a:t>
            </a:r>
          </a:p>
          <a:p>
            <a:pPr algn="l"/>
            <a:r>
              <a:rPr lang="ru-RU" dirty="0" smtClean="0"/>
              <a:t>9 класс</a:t>
            </a:r>
          </a:p>
          <a:p>
            <a:pPr algn="l"/>
            <a:r>
              <a:rPr lang="ru-RU" dirty="0" smtClean="0"/>
              <a:t>Научный руководитель:</a:t>
            </a:r>
          </a:p>
          <a:p>
            <a:pPr algn="l"/>
            <a:r>
              <a:rPr lang="ru-RU" dirty="0"/>
              <a:t>у</a:t>
            </a:r>
            <a:r>
              <a:rPr lang="ru-RU" dirty="0" smtClean="0"/>
              <a:t>читель истории и обществознания</a:t>
            </a:r>
          </a:p>
          <a:p>
            <a:pPr algn="l"/>
            <a:r>
              <a:rPr lang="ru-RU" dirty="0" smtClean="0"/>
              <a:t>Назаров С.Н.</a:t>
            </a:r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2017\Desktop\048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5669" y="548680"/>
            <a:ext cx="8602347" cy="607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2757057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143372" y="1928802"/>
            <a:ext cx="4643470" cy="62151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dirty="0" smtClean="0">
                <a:solidFill>
                  <a:srgbClr val="FFFFCC"/>
                </a:solidFill>
              </a:rPr>
              <a:t>Каждая минута жизни могла стать последней, но бывали  редкие минуты отдыха. Девушки  фотографировались, пели песни, танцевали.</a:t>
            </a:r>
            <a:endParaRPr lang="ru-RU" sz="2400" dirty="0">
              <a:solidFill>
                <a:srgbClr val="FFFFCC"/>
              </a:solidFill>
            </a:endParaRPr>
          </a:p>
        </p:txBody>
      </p:sp>
      <p:pic>
        <p:nvPicPr>
          <p:cNvPr id="6" name="Рисунок 5" descr="C:\Users\User\Downloads\IMG_20171011_123352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071546"/>
            <a:ext cx="378621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 txBox="1">
            <a:spLocks/>
          </p:cNvSpPr>
          <p:nvPr/>
        </p:nvSpPr>
        <p:spPr>
          <a:xfrm>
            <a:off x="2500298" y="214290"/>
            <a:ext cx="4071966" cy="621510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tx2"/>
              </a:buClr>
              <a:buSzPct val="73000"/>
              <a:buFont typeface="Wingdings 2"/>
              <a:buNone/>
              <a:tabLst/>
              <a:defRPr/>
            </a:pPr>
            <a:r>
              <a:rPr lang="ru-RU" sz="3200" dirty="0" smtClean="0">
                <a:solidFill>
                  <a:srgbClr val="FFFFCC"/>
                </a:solidFill>
              </a:rPr>
              <a:t>Минуты отдыха.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FFFFCC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C:\Users\User\Downloads\IMG_20171011_123333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500174"/>
            <a:ext cx="650085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Учитель\Desktop\ki6ilAqPuA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214290"/>
            <a:ext cx="6215106" cy="621510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Учитель\Desktop\62XK30Igsv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357166"/>
            <a:ext cx="6143668" cy="6143669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286776" cy="66437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rgbClr val="FFFFCC"/>
                </a:solidFill>
              </a:rPr>
              <a:t>В Варшаве Анна Филипповна с полком встретила День Победы</a:t>
            </a:r>
            <a:endParaRPr lang="ru-RU" sz="3200" dirty="0">
              <a:solidFill>
                <a:srgbClr val="FFFFCC"/>
              </a:solidFill>
            </a:endParaRPr>
          </a:p>
        </p:txBody>
      </p:sp>
      <p:pic>
        <p:nvPicPr>
          <p:cNvPr id="4" name="Рисунок 3" descr="C:\Users\User\Downloads\IMG_20171011_123342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00174"/>
            <a:ext cx="7429552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929190" y="1000108"/>
            <a:ext cx="3500462" cy="48463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FFFFCC"/>
                </a:solidFill>
              </a:rPr>
              <a:t>   После окончания войны вернулась в г. Похвистнево. Всю жизнь проработала на железной дороге, встречая и провожая поезда.</a:t>
            </a:r>
          </a:p>
          <a:p>
            <a:pPr>
              <a:buNone/>
            </a:pPr>
            <a:endParaRPr lang="ru-RU" dirty="0" smtClean="0">
              <a:solidFill>
                <a:srgbClr val="FFFFCC"/>
              </a:solidFill>
            </a:endParaRPr>
          </a:p>
          <a:p>
            <a:pPr>
              <a:buNone/>
            </a:pPr>
            <a:endParaRPr lang="ru-RU" dirty="0">
              <a:solidFill>
                <a:srgbClr val="FFFFCC"/>
              </a:solidFill>
            </a:endParaRPr>
          </a:p>
        </p:txBody>
      </p:sp>
      <p:pic>
        <p:nvPicPr>
          <p:cNvPr id="5" name="Рисунок 4" descr="C:\Users\Ученик\AppData\Local\Microsoft\Windows\Temporary Internet Files\Content.IE5\ZZ5GAK4S\IMG_20171019_133639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857232"/>
            <a:ext cx="4572000" cy="5214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57158" y="214290"/>
            <a:ext cx="8215370" cy="4812686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FFCC"/>
                </a:solidFill>
              </a:rPr>
              <a:t>Анна Филипповна была награждена:</a:t>
            </a:r>
          </a:p>
          <a:p>
            <a:pPr algn="ctr">
              <a:buNone/>
            </a:pPr>
            <a:r>
              <a:rPr lang="ru-RU" dirty="0" smtClean="0">
                <a:solidFill>
                  <a:srgbClr val="FFFFCC"/>
                </a:solidFill>
              </a:rPr>
              <a:t>Указом Президиума Верховного Совета СССР от 17 июля 1945 года медалью «За освобождение Варшавы»</a:t>
            </a:r>
            <a:endParaRPr lang="ru-RU" dirty="0">
              <a:solidFill>
                <a:srgbClr val="FFFFCC"/>
              </a:solidFill>
            </a:endParaRPr>
          </a:p>
        </p:txBody>
      </p:sp>
      <p:pic>
        <p:nvPicPr>
          <p:cNvPr id="6" name="Рисунок 5" descr="C:\Users\User\Downloads\IMG_20171011_123257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143116"/>
            <a:ext cx="7858148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2" name="Picture 6" descr="C:\Users\Учитель\Desktop\thumb_18333_event_big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8518255" cy="48235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User\Downloads\IMG_20171011_123214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9875" y="1862667"/>
            <a:ext cx="7316119" cy="4964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0834" y="293007"/>
            <a:ext cx="7488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ru-RU" sz="2400" b="1" dirty="0">
                <a:solidFill>
                  <a:srgbClr val="FFFFCC"/>
                </a:solidFill>
              </a:rPr>
              <a:t>Указом Президиума Верховного Совета СССР от </a:t>
            </a:r>
            <a:r>
              <a:rPr lang="ru-RU" sz="2400" b="1" dirty="0" smtClean="0">
                <a:solidFill>
                  <a:srgbClr val="FFFFCC"/>
                </a:solidFill>
              </a:rPr>
              <a:t>9 мая 1945 </a:t>
            </a:r>
            <a:r>
              <a:rPr lang="ru-RU" sz="2400" b="1" dirty="0">
                <a:solidFill>
                  <a:srgbClr val="FFFFCC"/>
                </a:solidFill>
              </a:rPr>
              <a:t>года медалью </a:t>
            </a:r>
            <a:r>
              <a:rPr lang="ru-RU" sz="2400" b="1" dirty="0" smtClean="0">
                <a:solidFill>
                  <a:srgbClr val="FFFFCC"/>
                </a:solidFill>
              </a:rPr>
              <a:t>«За победу над Германией в Великой Отечественной войне 1941-1945 гг.»</a:t>
            </a:r>
            <a:endParaRPr lang="ru-RU" sz="2400" b="1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066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Моя прабабушка </a:t>
            </a:r>
            <a:br>
              <a:rPr lang="ru-RU" dirty="0" smtClean="0"/>
            </a:br>
            <a:r>
              <a:rPr lang="ru-RU" dirty="0" err="1" smtClean="0"/>
              <a:t>Мамуткина</a:t>
            </a:r>
            <a:r>
              <a:rPr lang="ru-RU" dirty="0" smtClean="0"/>
              <a:t> Анна Филипповна</a:t>
            </a:r>
            <a:endParaRPr lang="ru-RU" dirty="0"/>
          </a:p>
        </p:txBody>
      </p:sp>
      <p:pic>
        <p:nvPicPr>
          <p:cNvPr id="6" name="Содержимое 5" descr="C:\Users\User\Downloads\IMG_20171019_13362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3635615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3995936" y="1623706"/>
            <a:ext cx="4929190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CC"/>
                </a:solidFill>
              </a:rPr>
              <a:t>Родилась в1919 году. В 1942 году была призвана в ряды Красной Армии. Служила в 1088-м                        зенитно- артиллерийском полку. Она была </a:t>
            </a:r>
            <a:r>
              <a:rPr lang="ru-RU" sz="2800" dirty="0" err="1" smtClean="0">
                <a:solidFill>
                  <a:srgbClr val="FFFFCC"/>
                </a:solidFill>
              </a:rPr>
              <a:t>зенитчицой</a:t>
            </a:r>
            <a:r>
              <a:rPr lang="ru-RU" sz="2800" dirty="0" smtClean="0">
                <a:solidFill>
                  <a:srgbClr val="FFFFCC"/>
                </a:solidFill>
              </a:rPr>
              <a:t>.</a:t>
            </a:r>
          </a:p>
          <a:p>
            <a:r>
              <a:rPr lang="ru-RU" sz="2800" dirty="0" smtClean="0">
                <a:solidFill>
                  <a:srgbClr val="FFFFCC"/>
                </a:solidFill>
              </a:rPr>
              <a:t>Закончила войну в 1945 году, в столице Польши-Варшаве.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C:\Users\User\Downloads\IMG_20171011_123129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00042"/>
            <a:ext cx="8643998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405377"/>
            <a:ext cx="7239000" cy="1315528"/>
          </a:xfrm>
        </p:spPr>
        <p:txBody>
          <a:bodyPr/>
          <a:lstStyle/>
          <a:p>
            <a:pPr algn="ctr">
              <a:buNone/>
            </a:pPr>
            <a:r>
              <a:rPr lang="ru-RU" dirty="0">
                <a:solidFill>
                  <a:srgbClr val="FFFFCC"/>
                </a:solidFill>
              </a:rPr>
              <a:t>Указом Президиума Верховного Совета СССР от </a:t>
            </a:r>
            <a:r>
              <a:rPr lang="ru-RU" dirty="0" smtClean="0">
                <a:solidFill>
                  <a:srgbClr val="FFFFCC"/>
                </a:solidFill>
              </a:rPr>
              <a:t>11 марта 1985 </a:t>
            </a:r>
            <a:r>
              <a:rPr lang="ru-RU" dirty="0">
                <a:solidFill>
                  <a:srgbClr val="FFFFCC"/>
                </a:solidFill>
              </a:rPr>
              <a:t>года о</a:t>
            </a:r>
            <a:r>
              <a:rPr lang="ru-RU" dirty="0" smtClean="0">
                <a:solidFill>
                  <a:srgbClr val="FFFFCC"/>
                </a:solidFill>
              </a:rPr>
              <a:t>рденом Отечественной войны </a:t>
            </a:r>
            <a:r>
              <a:rPr lang="en-US" dirty="0" smtClean="0">
                <a:solidFill>
                  <a:srgbClr val="FFFFCC"/>
                </a:solidFill>
              </a:rPr>
              <a:t>II </a:t>
            </a:r>
            <a:r>
              <a:rPr lang="ru-RU" dirty="0" smtClean="0">
                <a:solidFill>
                  <a:srgbClr val="FFFFCC"/>
                </a:solidFill>
              </a:rPr>
              <a:t>степени.</a:t>
            </a:r>
            <a:endParaRPr lang="ru-RU" dirty="0">
              <a:solidFill>
                <a:srgbClr val="FFFFCC"/>
              </a:solidFill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6" name="Рисунок 5" descr="C:\Users\User\Downloads\IMG_20171011_123322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1709" y="1751373"/>
            <a:ext cx="6807130" cy="5088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 descr="C:\Users\User\Downloads\IMG_20171011_123311[1]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66"/>
            <a:ext cx="8429684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0"/>
            <a:ext cx="7239000" cy="1143000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Мамуткина</a:t>
            </a:r>
            <a:r>
              <a:rPr lang="ru-RU" dirty="0" smtClean="0"/>
              <a:t> Анна Филипповна</a:t>
            </a:r>
            <a:endParaRPr lang="ru-RU" dirty="0"/>
          </a:p>
        </p:txBody>
      </p:sp>
      <p:pic>
        <p:nvPicPr>
          <p:cNvPr id="4" name="Содержимое 5" descr="C:\Users\User\Downloads\IMG_20171019_13362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4143404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4714876" y="2643182"/>
            <a:ext cx="40004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FFFFCC"/>
                </a:solidFill>
              </a:rPr>
              <a:t>Ушла из жизни </a:t>
            </a:r>
          </a:p>
          <a:p>
            <a:r>
              <a:rPr lang="ru-RU" sz="3600" dirty="0" smtClean="0">
                <a:solidFill>
                  <a:srgbClr val="FFFFCC"/>
                </a:solidFill>
              </a:rPr>
              <a:t>13 мая 1984 </a:t>
            </a:r>
            <a:r>
              <a:rPr lang="ru-RU" sz="3600" smtClean="0">
                <a:solidFill>
                  <a:srgbClr val="FFFFCC"/>
                </a:solidFill>
              </a:rPr>
              <a:t>года. </a:t>
            </a:r>
            <a:endParaRPr lang="ru-RU" sz="36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214290"/>
            <a:ext cx="7072362" cy="12144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>
                <a:solidFill>
                  <a:srgbClr val="FFFFCC"/>
                </a:solidFill>
              </a:rPr>
              <a:t>   </a:t>
            </a:r>
            <a:r>
              <a:rPr lang="ru-RU" sz="3200" dirty="0" smtClean="0">
                <a:solidFill>
                  <a:srgbClr val="FFFFCC"/>
                </a:solidFill>
              </a:rPr>
              <a:t>  </a:t>
            </a:r>
            <a:endParaRPr lang="ru-RU" sz="2900" dirty="0">
              <a:solidFill>
                <a:srgbClr val="FFFFCC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7158" y="642918"/>
            <a:ext cx="8072493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CC"/>
                </a:solidFill>
              </a:rPr>
              <a:t>В 1943 году полк отправили под Смоленск. В задачи полка входила охрана воздушного пространства прифронтовых железнодорожных станций, военных аэродромов и переправ - именно по ним фашисты наносили главные удары. Девушки работали днем и ночью каждые два часа сменяя друг друга. От  постоянного перенапряжения и недосыпания ломило глаза, от грохота зенитных орудий болели уши. Но девушки никогда не жаловались и даже виду не показывали как было страшно.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88640"/>
            <a:ext cx="7239000" cy="48463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2017\Desktop\загружено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8463627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548680"/>
            <a:ext cx="4580918" cy="5750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76056" y="1772816"/>
            <a:ext cx="367240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CC"/>
                </a:solidFill>
              </a:rPr>
              <a:t>После освобождения Варшавы</a:t>
            </a:r>
          </a:p>
          <a:p>
            <a:r>
              <a:rPr lang="ru-RU" sz="2800" dirty="0" smtClean="0">
                <a:solidFill>
                  <a:srgbClr val="FFFFCC"/>
                </a:solidFill>
              </a:rPr>
              <a:t>зенитчицы заняли двухэтажный </a:t>
            </a:r>
          </a:p>
          <a:p>
            <a:r>
              <a:rPr lang="ru-RU" sz="2800" dirty="0" smtClean="0">
                <a:solidFill>
                  <a:srgbClr val="FFFFCC"/>
                </a:solidFill>
              </a:rPr>
              <a:t>дом на окраине города.</a:t>
            </a:r>
            <a:endParaRPr lang="ru-RU" sz="2800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G:\_photo_vecherka_2015_01_doc6izwqhy1ueuvyqdb8h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11182199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363272" cy="590705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rgbClr val="FFFFCC"/>
                </a:solidFill>
              </a:rPr>
              <a:t>Особенно тяжело переживали разрушение Варшавы польские солдаты и офицеры. Закаленные в боях воины плакали и давали клятву покарать потерявших человеческий облик фашистов.</a:t>
            </a:r>
            <a:endParaRPr lang="ru-RU" sz="4000" dirty="0">
              <a:solidFill>
                <a:srgbClr val="FFFF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8669103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229200"/>
            <a:ext cx="8796674" cy="77153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800" dirty="0" smtClean="0">
                <a:solidFill>
                  <a:srgbClr val="FFFFCC"/>
                </a:solidFill>
              </a:rPr>
              <a:t>В то же время поляки дружелюбно относились к советским воинам, встречали наших бойцов как освободителей.</a:t>
            </a:r>
            <a:endParaRPr lang="ru-RU" sz="2800" dirty="0">
              <a:solidFill>
                <a:srgbClr val="FFFFCC"/>
              </a:solidFill>
            </a:endParaRPr>
          </a:p>
        </p:txBody>
      </p:sp>
      <p:pic>
        <p:nvPicPr>
          <p:cNvPr id="7171" name="Picture 3" descr="C:\Users\2017\Desktop\67789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7958" y="332656"/>
            <a:ext cx="845099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C:\Users\2017\Desktop\0_5119d_2de5a7ae_orig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7992888" cy="5273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0123590"/>
      </p:ext>
    </p:extLst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8">
      <a:dk1>
        <a:sysClr val="windowText" lastClr="000000"/>
      </a:dk1>
      <a:lt1>
        <a:srgbClr val="900000"/>
      </a:lt1>
      <a:dk2>
        <a:srgbClr val="C00000"/>
      </a:dk2>
      <a:lt2>
        <a:srgbClr val="FF4040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1711</TotalTime>
  <Words>297</Words>
  <Application>Microsoft Office PowerPoint</Application>
  <PresentationFormat>Экран (4:3)</PresentationFormat>
  <Paragraphs>28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Изящная</vt:lpstr>
      <vt:lpstr>«МОЯ ПРАБАБУШКА-УЧАСТНИЦА ОСВОБОЖДЕНИЯ Варшавы.  (Работа выполнена на базе семейного архива)</vt:lpstr>
      <vt:lpstr>Моя прабабушка  Мамуткина Анна Филипповна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Мамуткина Анна Филипповна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«Мой прадед- участник Парада Победы.» (Работа выполнена на базе семейного архива)</dc:title>
  <dc:creator>Учитель</dc:creator>
  <cp:lastModifiedBy>Admin</cp:lastModifiedBy>
  <cp:revision>70</cp:revision>
  <dcterms:created xsi:type="dcterms:W3CDTF">2016-10-26T07:06:15Z</dcterms:created>
  <dcterms:modified xsi:type="dcterms:W3CDTF">2021-04-20T13:18:05Z</dcterms:modified>
</cp:coreProperties>
</file>