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4" d="100"/>
          <a:sy n="34" d="100"/>
        </p:scale>
        <p:origin x="124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19C702A-87CB-42A3-980E-3D7E78D0DE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4B1BDF4-3772-4B3F-A275-B2ED3D8CC2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1C31497-D17F-404E-BCC9-3B82DB8C6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73BC07-81FF-48B6-BAA2-AB0A7D615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9A2C424-CD37-4B85-B410-570B84C3F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44972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CE02BB-B667-476B-9997-27FA453AC7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77BCDC8-DB6F-4C49-8EBF-716C63564B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DA7199-2951-4DAA-99F1-2D28694D22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F6BA343-8CDF-481A-872D-A97C6C565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946DD1-87F1-4C69-AA42-AF555FEC0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20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809C910-E869-4003-9C8F-E5449E576B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4D365A2-42D3-4B39-ADDF-29345B991B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13A76B7-D53A-439E-ABAD-194BF19859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D15EE4-2EF6-4E66-B829-3B413A49E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96B50A-9B9E-4A5E-8374-D3F70DF70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255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876237-81E3-43DE-A98D-279D7DDC3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616BCE-4D4A-4150-88CF-DBF6FFC7EE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50F7446-92A9-4EAC-89CB-344DD971E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B7D67CF-AF23-47F0-A9E1-A1BE3C603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34293B5-82A7-4C6B-A3CD-60FE8D442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690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0E156E-EEC4-4926-9AE9-16EE95384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1920AD3-9CAA-44FF-884A-F49104E47E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D868E90-741C-4ED0-8975-D3667C0B4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0F1E95-EDD1-4252-ACDB-24A5743DC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5F0D3BA-F013-4142-917F-8819F7AD4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916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7543B7-0208-4FB8-B5AA-EEB96C3C5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B71B62-D33C-492B-BF75-4DF179FCA0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034019D-FE60-425D-8E78-55D62FB3E4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00D6D9-655A-436F-AF3B-A2AC6A2CC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C5188E9-0117-4567-BB4A-6E6935733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C238B01-4658-4DDB-A091-7FF687AA5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0441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B5F183-A2D7-4480-95CB-1228AEEAC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53CF65-A098-4BCC-A565-27D043C7E2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5F5403C-E016-4B5A-90F2-50AC31D541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0BBFC0B-B7CA-4D7A-AC60-A244F7E12D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7AFBB9E-FC8E-443B-B599-4A726668057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00625E2-A09F-48B9-AF9C-3BED84A60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D659530-05AB-4325-ABB0-2888709FED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86007DC-A776-436B-A7A5-997A8D0F6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348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DC3D23-1255-4FF5-93C1-01B77F6AF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E6CE3ED-8C21-4739-BD9D-D32E965EE2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FE21221D-C6A3-42E3-BEDE-1EF862ADD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6FF10F5-C94F-48B9-9210-A2AF4AF1D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923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DB86188-9C4E-440F-B8C5-82B643A22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EFD0113-0D54-41CE-898A-E31988E915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9D37661-19BC-46AD-AECE-93B364712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111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6D23CE-C4F2-47F7-AF20-79BDED45C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717FD2-F109-4109-B56B-70CD8AC62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F3E2D5F-FF69-4E73-9FEF-28B7B05165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DFF192-E176-4CAF-B038-9323C581B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BDE5B4D-DF74-48DC-A110-7858B6ABD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015CB9B-4FB4-4E83-8402-BAC4EB2D2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813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707924-CA79-4D39-8F7D-9F374D2442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08DC6A0-89D3-408C-909E-F164503B42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6AD7588-D646-476B-87C4-12B4392F8B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6ACCBA-19AF-4D57-824D-9A6D713E3F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0BEBC9-9287-4571-A8C2-D4E2F653FB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45665D-6A23-49C5-99D3-8BDC6AC13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8924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481793-6AA1-423E-B232-823E0564A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9A7715-CC44-4CC7-A08F-D0856F6057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EFAE9F-0DAA-4240-8892-328CF87038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F13866-F73E-4142-9F84-CF799617A9B4}" type="datetimeFigureOut">
              <a:rPr lang="ru-RU" smtClean="0"/>
              <a:t>19.11.2017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902145E-6827-44FB-A0C9-3FD39401DA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797776-7EA8-4DEB-B304-4C7FE161CF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7AEAB-E560-4E3D-B30D-EFAAADAB674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56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gif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261132-CE7E-42D8-8993-AA97AC5BCFF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FBD8DEC-DCF7-489B-8CD8-64ABC97218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815B269-020C-4954-89AC-BC0D7E796818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213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5">
            <a:extLst>
              <a:ext uri="{FF2B5EF4-FFF2-40B4-BE49-F238E27FC236}">
                <a16:creationId xmlns:a16="http://schemas.microsoft.com/office/drawing/2014/main" id="{C51144E2-5920-49B2-B4B9-3DF81932F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Объект 17">
            <a:extLst>
              <a:ext uri="{FF2B5EF4-FFF2-40B4-BE49-F238E27FC236}">
                <a16:creationId xmlns:a16="http://schemas.microsoft.com/office/drawing/2014/main" id="{F61512A7-21A4-4DCF-A52A-B1C932C7A9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0731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F93C16-C84E-4A5F-AC76-834063A7B7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" name="Объект 50">
            <a:extLst>
              <a:ext uri="{FF2B5EF4-FFF2-40B4-BE49-F238E27FC236}">
                <a16:creationId xmlns:a16="http://schemas.microsoft.com/office/drawing/2014/main" id="{1E89C5FA-18FA-4EC3-88A2-6C4693AE8B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6858000"/>
          </a:xfrm>
        </p:spPr>
      </p:pic>
    </p:spTree>
    <p:extLst>
      <p:ext uri="{BB962C8B-B14F-4D97-AF65-F5344CB8AC3E}">
        <p14:creationId xmlns:p14="http://schemas.microsoft.com/office/powerpoint/2010/main" val="2659911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95CA43-EC01-43E5-B35C-EE8FAC5A4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id="{311B7C43-E472-4C18-9FE2-2A0319818E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7343774"/>
          </a:xfrm>
        </p:spPr>
      </p:pic>
    </p:spTree>
    <p:extLst>
      <p:ext uri="{BB962C8B-B14F-4D97-AF65-F5344CB8AC3E}">
        <p14:creationId xmlns:p14="http://schemas.microsoft.com/office/powerpoint/2010/main" val="1465701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0CF288-BFCC-49ED-A08C-3EC180746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39E0ABF1-D90D-4671-AF64-E7119504FF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14325"/>
            <a:ext cx="12192000" cy="7172326"/>
          </a:xfrm>
        </p:spPr>
      </p:pic>
    </p:spTree>
    <p:extLst>
      <p:ext uri="{BB962C8B-B14F-4D97-AF65-F5344CB8AC3E}">
        <p14:creationId xmlns:p14="http://schemas.microsoft.com/office/powerpoint/2010/main" val="2404092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88ED86-6EC6-4E34-A943-E18881A1C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429D7DA-FB00-4101-9235-804A7BF149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0025"/>
            <a:ext cx="12192000" cy="7058025"/>
          </a:xfrm>
        </p:spPr>
      </p:pic>
    </p:spTree>
    <p:extLst>
      <p:ext uri="{BB962C8B-B14F-4D97-AF65-F5344CB8AC3E}">
        <p14:creationId xmlns:p14="http://schemas.microsoft.com/office/powerpoint/2010/main" val="23683673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B38748-2EE6-47AD-9145-52B9D55AB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CCDB376-2BAD-4B9D-9D17-E03D0D7242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2922908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C3FA4C-C6B0-4F95-911B-888580A5A1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C267F3C-56C4-4B84-AA2C-6CDFA0FAA00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12795"/>
          </a:xfrm>
        </p:spPr>
      </p:pic>
    </p:spTree>
    <p:extLst>
      <p:ext uri="{BB962C8B-B14F-4D97-AF65-F5344CB8AC3E}">
        <p14:creationId xmlns:p14="http://schemas.microsoft.com/office/powerpoint/2010/main" val="1815026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A3EA53-64B4-4427-BB67-B49534F92A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FE45E2B3-62EC-4A38-B92F-E81D9F7F54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12192000" cy="7112794"/>
          </a:xfrm>
        </p:spPr>
      </p:pic>
    </p:spTree>
    <p:extLst>
      <p:ext uri="{BB962C8B-B14F-4D97-AF65-F5344CB8AC3E}">
        <p14:creationId xmlns:p14="http://schemas.microsoft.com/office/powerpoint/2010/main" val="7567400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DBAC45-E6D9-4992-8323-ECECC3626A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D0874CA9-E035-49BE-982D-AAE20F9591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73108"/>
          </a:xfr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142ACF51-586C-4AE7-BB60-E17C93DDDC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298" y="510485"/>
            <a:ext cx="4738028" cy="5372790"/>
          </a:xfrm>
          <a:prstGeom prst="rect">
            <a:avLst/>
          </a:prstGeom>
        </p:spPr>
      </p:pic>
      <p:pic>
        <p:nvPicPr>
          <p:cNvPr id="7" name="Dudochka_-_Veselaya_melodiya_(iPleer.fm)">
            <a:hlinkClick r:id="" action="ppaction://media"/>
            <a:extLst>
              <a:ext uri="{FF2B5EF4-FFF2-40B4-BE49-F238E27FC236}">
                <a16:creationId xmlns:a16="http://schemas.microsoft.com/office/drawing/2014/main" id="{50D8868E-08A9-48D0-AC81-94FC11F0E98F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4440.25"/>
                </p14:media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744200" y="58832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402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 mute="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</TotalTime>
  <Words>0</Words>
  <Application>Microsoft Office PowerPoint</Application>
  <PresentationFormat>Широкоэкранный</PresentationFormat>
  <Paragraphs>0</Paragraphs>
  <Slides>10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валя</dc:creator>
  <cp:lastModifiedBy>валя</cp:lastModifiedBy>
  <cp:revision>26</cp:revision>
  <dcterms:created xsi:type="dcterms:W3CDTF">2017-11-19T11:53:21Z</dcterms:created>
  <dcterms:modified xsi:type="dcterms:W3CDTF">2017-11-20T00:56:18Z</dcterms:modified>
</cp:coreProperties>
</file>