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63" r:id="rId4"/>
    <p:sldId id="267" r:id="rId5"/>
    <p:sldId id="271" r:id="rId6"/>
    <p:sldId id="272" r:id="rId7"/>
    <p:sldId id="273" r:id="rId8"/>
    <p:sldId id="274" r:id="rId9"/>
    <p:sldId id="278" r:id="rId10"/>
    <p:sldId id="275" r:id="rId11"/>
    <p:sldId id="27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364" autoAdjust="0"/>
  </p:normalViewPr>
  <p:slideViewPr>
    <p:cSldViewPr snapToGrid="0">
      <p:cViewPr varScale="1">
        <p:scale>
          <a:sx n="82" d="100"/>
          <a:sy n="82" d="100"/>
        </p:scale>
        <p:origin x="72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C437-8E4A-4B9D-AAD9-C679084EC3C1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25EA-6976-4515-B48B-72C817D27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863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C437-8E4A-4B9D-AAD9-C679084EC3C1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25EA-6976-4515-B48B-72C817D27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008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C437-8E4A-4B9D-AAD9-C679084EC3C1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25EA-6976-4515-B48B-72C817D27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384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C437-8E4A-4B9D-AAD9-C679084EC3C1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25EA-6976-4515-B48B-72C817D27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382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C437-8E4A-4B9D-AAD9-C679084EC3C1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25EA-6976-4515-B48B-72C817D27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684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C437-8E4A-4B9D-AAD9-C679084EC3C1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25EA-6976-4515-B48B-72C817D27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2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C437-8E4A-4B9D-AAD9-C679084EC3C1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25EA-6976-4515-B48B-72C817D27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811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C437-8E4A-4B9D-AAD9-C679084EC3C1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25EA-6976-4515-B48B-72C817D27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225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C437-8E4A-4B9D-AAD9-C679084EC3C1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25EA-6976-4515-B48B-72C817D27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997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C437-8E4A-4B9D-AAD9-C679084EC3C1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25EA-6976-4515-B48B-72C817D27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298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C437-8E4A-4B9D-AAD9-C679084EC3C1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25EA-6976-4515-B48B-72C817D27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941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5C437-8E4A-4B9D-AAD9-C679084EC3C1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625EA-6976-4515-B48B-72C817D27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565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524000" y="444136"/>
            <a:ext cx="9144000" cy="3174275"/>
          </a:xfrm>
        </p:spPr>
        <p:txBody>
          <a:bodyPr>
            <a:norm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«Детский сад №4 «Снегурочка»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>
                <a:latin typeface="Bahnschrift Light SemiCondensed" panose="020B0502040204020203" pitchFamily="34" charset="0"/>
              </a:rPr>
              <a:t>«Мой Ямал!»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524000" y="4323806"/>
            <a:ext cx="9144000" cy="2024742"/>
          </a:xfrm>
        </p:spPr>
        <p:txBody>
          <a:bodyPr>
            <a:normAutofit/>
          </a:bodyPr>
          <a:lstStyle/>
          <a:p>
            <a:pPr algn="r"/>
            <a:endParaRPr lang="ru-RU" dirty="0"/>
          </a:p>
          <a:p>
            <a:pPr algn="r"/>
            <a:endParaRPr lang="ru-RU" dirty="0" smtClean="0"/>
          </a:p>
          <a:p>
            <a:r>
              <a:rPr lang="ru-RU" dirty="0"/>
              <a:t>г</a:t>
            </a:r>
            <a:r>
              <a:rPr lang="ru-RU" dirty="0" smtClean="0"/>
              <a:t>. Салехард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5545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2017" y="928687"/>
            <a:ext cx="8370277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24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452" y="422031"/>
            <a:ext cx="10550770" cy="604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793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2066"/>
            <a:ext cx="12192000" cy="688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027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58" y="311902"/>
            <a:ext cx="4715692" cy="59745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351705"/>
            <a:ext cx="5162843" cy="389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542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919" y="323556"/>
            <a:ext cx="10424161" cy="607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3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995" y="407962"/>
            <a:ext cx="2873913" cy="23071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2172" y="407961"/>
            <a:ext cx="2785403" cy="23071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6382" y="407961"/>
            <a:ext cx="3615396" cy="23071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7501" y="3576334"/>
            <a:ext cx="3236814" cy="24203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4461" y="3576334"/>
            <a:ext cx="3176825" cy="242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402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5089" y="478301"/>
            <a:ext cx="5212081" cy="57818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656" y="478301"/>
            <a:ext cx="5130604" cy="578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359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799" y="590550"/>
            <a:ext cx="8562975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240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804" y="580292"/>
            <a:ext cx="1505245" cy="14124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7869" t="31333" r="45489" b="15334"/>
          <a:stretch/>
        </p:blipFill>
        <p:spPr>
          <a:xfrm>
            <a:off x="998804" y="3727938"/>
            <a:ext cx="1505245" cy="14630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2962" y="608415"/>
            <a:ext cx="1505843" cy="14143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7719" y="578380"/>
            <a:ext cx="1505843" cy="14143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7032" y="608416"/>
            <a:ext cx="1505843" cy="14143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2914" y="608416"/>
            <a:ext cx="1505843" cy="14143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4094" y="3727811"/>
            <a:ext cx="1505843" cy="14631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2469" y="3735881"/>
            <a:ext cx="1505843" cy="14631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9360" y="3727812"/>
            <a:ext cx="1505843" cy="146316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9828" y="3727812"/>
            <a:ext cx="1505843" cy="146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034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66" y="689317"/>
            <a:ext cx="3887524" cy="25111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202" y="3485590"/>
            <a:ext cx="3895288" cy="24731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9612" y="689317"/>
            <a:ext cx="3755635" cy="25111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9612" y="3485590"/>
            <a:ext cx="3755635" cy="247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6254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16</Words>
  <Application>Microsoft Office PowerPoint</Application>
  <PresentationFormat>Широкоэкранный</PresentationFormat>
  <Paragraphs>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Bahnschrift Light SemiCondensed</vt:lpstr>
      <vt:lpstr>Calibri</vt:lpstr>
      <vt:lpstr>Calibri Light</vt:lpstr>
      <vt:lpstr>Times New Roman</vt:lpstr>
      <vt:lpstr>Тема Office</vt:lpstr>
      <vt:lpstr>Муниципальное бюджетное дошкольное образовательное учреждение «Детский сад №4 «Снегурочка»  «Мой Ямал!»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№4 «Снегурочка» «Мой край родной!»</dc:title>
  <dc:creator>ACER</dc:creator>
  <cp:lastModifiedBy>Пользователь Windows</cp:lastModifiedBy>
  <cp:revision>9</cp:revision>
  <dcterms:created xsi:type="dcterms:W3CDTF">2018-12-19T16:11:46Z</dcterms:created>
  <dcterms:modified xsi:type="dcterms:W3CDTF">2021-10-13T19:40:03Z</dcterms:modified>
</cp:coreProperties>
</file>