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75" r:id="rId8"/>
    <p:sldId id="265" r:id="rId9"/>
    <p:sldId id="263" r:id="rId10"/>
    <p:sldId id="264" r:id="rId11"/>
    <p:sldId id="267" r:id="rId12"/>
    <p:sldId id="268" r:id="rId13"/>
    <p:sldId id="272" r:id="rId14"/>
    <p:sldId id="269" r:id="rId15"/>
    <p:sldId id="270" r:id="rId16"/>
    <p:sldId id="271" r:id="rId17"/>
    <p:sldId id="274" r:id="rId18"/>
    <p:sldId id="25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&#1052;&#1072;&#1103;&#1082;%20-%20&#1055;&#1086;&#1079;&#1099;&#1074;&#1085;&#1099;&#1077;%201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0;%2070-&#1083;&#1077;&#1090;&#1080;&#1102;%20&#1055;&#1086;&#1073;&#1077;&#1076;&#1099;-%20&#1070;&#1088;&#1080;&#1081;%20&#1051;&#1077;&#1074;&#1080;&#1090;&#1072;&#1085;%20&#8212;%20&#1087;&#1077;&#1088;&#1074;&#1099;&#1081;%20&#1074;&#1088;&#1072;&#1075;%20&#1043;&#1080;&#1090;&#1083;&#1077;&#1088;&#1072;.mp4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6;&#1080;&#1086;%20&#1074;&#1086;%20&#1074;&#1088;&#1077;&#1084;&#1103;%20&#1074;&#1086;&#1081;&#1085;&#1099;%20&#1072;&#1074;&#1080;.mp4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73;&#1077;&#1076;&#1072;.mp4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&#1075;&#1072;&#1075;&#1072;&#1088;&#1080;&#1085;.mp4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8;&#1072;&#1075;-&#1043;&#1080;&#1090;&#1083;&#1077;&#1088;&#1072;-&#8470;1%20fdb.avi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2;&#1045;&#1056;&#1054;&#1055;&#1056;&#1048;&#1071;&#1058;&#1048;&#1071;\&#1051;&#1045;&#1042;&#1048;&#1058;&#1040;&#1053;\&#1083;&#1077;&#1074;&#1080;&#1090;&#1072;&#1085;%20&#1072;&#1074;&#1080;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52;&#1045;&#1056;&#1054;&#1055;&#1056;&#1048;&#1071;&#1058;&#1048;&#1071;\&#1051;&#1045;&#1042;&#1048;&#1058;&#1040;&#1053;\&#1057;&#1086;&#1086;&#1073;&#1097;&#1077;&#1085;&#1080;&#1077;-&#1051;&#1077;&#1074;&#1080;&#1090;&#1072;&#1085;&#1072;-&#1086;-&#1085;&#1072;&#1095;&#1072;&#1083;&#1077;-&#1072;&#1074;&#1080;.avi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hyperlink" Target="&#1048;&#1085;&#1089;&#1090;&#1088;&#1091;&#1084;&#1077;&#1085;&#1090;&#1072;&#1083;%20%20-%20&#1060;&#1086;&#1085;%20&#1076;&#1083;&#1103;%20&#1074;&#1086;&#1077;&#1085;&#1085;&#1099;&#1093;%20&#1089;&#1090;&#1080;&#1093;&#1086;&#1074;.mp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pp.userapi.com/c849320/v849320676/11cae/cx54DYlnmU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825044"/>
            <a:ext cx="4043941" cy="3032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AutoShape 5" descr="data:image/png;base64,iVBORw0KGgoAAAANSUhEUgAAAlgAAAEsCAYAAAAfPc2WAAAgAElEQVR4XuxdB3hcxfEfSXencmqnakuy5V5wB/dCsMFgjE2HADYhCZ0E+IcOoYUaCKQAaSRASChpQCgBY5sOgYRqG1xwwUU2rpLV++n/zbtbaW5u9pW7k2Tgve+zJd29t293dnfmt1OTwL1cCrgUcCngUsClgEsBlwIuBRJKgaSEtuY25lLApYBLAZcCLgVcCrgUcCkALsByF4FLAZcCLgVcCrgUcCngUiDBFHABVoIJ6jbnUsClgEsBlwIuBVwKuBRwAZa7BlwKuBRwKeBSwKWASwGXAgmmgAuwEkxQtzmXAi4FXAq4FHAp4FLApYALsNw14FLApYBLAZcCLgVcCrgUSDAFXICVYIK6zbkUcCngUsClgEsBlwIuBVyA5a4BlwIuBVwKuBRwKeBSwKVAgingAqwEE9RtzqWASwGXAi4FXAq4FHAp4AIsdw24FHAp4FLApYBLAZcCLgUSTAEXYCWYoG5zLgVcCrgUcCngUsClgEsBF2C5a8ClgEsBlwIuBVwKuBRwKZBgCrgAK8EEdZtzKeBSwKWASwGXAi4FXAq4AMtdAy4FXAq4FHAp4FLApYBLgQRTwAVYCSao25xLAZcCLgVcCrgUcCngUsAFWO4acCngUsClgEsBlwIuBVwKJJgCLsBKMEHd5lwKuBRwKeBSwKWASwGXAi7ActeASwGXAi4FDkwKdAd/7jgwh+r2yqXA148C3bGBv35UckfkUsClgEuBnqVAd/JmF2T17Fy6b/uGUqA7N/E3lKTusF0KuBRwKRAXBXqCL7sgK64pch92KWBNgZ7YyNa9cO9wKeBSwKXAN5cCBwIfdgHXN3f9uSPvJgocCBu7m4bmNutSwKWAS4EDigJfBX7rAq0Dasm4nfkqU+CrsOG/yvR1++5SwKWASwGkQCJ4bSxtxAKYYnnGnWWXAi4FGAVi2bAuEV0KuBRwKeBSwD4FnPJZ3f1O25GAkl3wZPc++1Rw73Qp8A2jgNMN+w0jjztclwIuBVwKOKaAHb5qdo/V89L3dgCR7h6nnzsmiPuAS4FvIgWsNvI3kSbumF0KuBRwKWCHArHyTycaKuneWAAWB1FWf+vGbwfI2aGde49Lga89BWJlEF97wrgDdCngUsClgAkFYuGd9Bm7IIvfZ/Zeu5ooM3BlB0DZucddPC4FvvEUiIVJfOOJ5hLApYBLgW80BZzyTR2wMgNcdr6zAjr0e+l3q+9dLdY3epm7g4+XAk4ZRbzvO9Ce/6aPH+fDikk7mbNvAj17m16JfL+TubVzb3fM/4Ew3ljGZQcgIU3xvngAmB2tlbrH6ifnB2a0PxDmxc6adO9xKdBrFIiFcfRaZxP84m/y2DkpE8Esv0n07G16JeL9Cd5OCUlDEK/G5EBZg3YBk7pPut/sOwXMFL3smPwouLICWjrNlp01k8i1mYj5TGR/7IzfvcelQCcFErGAv4rk/KaO22yu4mFE30R69ja94nl/ovdsT8y/1Xh7og9WdLMCVhw0Sdoreo9dLZikiZZAlA5kmYEvHYjrLl6i2k3kfFqtHat5db93KRATBRK5iGPqQA899FUYZ6L76DKVHlpc4deY0TvRcyuNrDvnuyf672S2+Fh7s3/83TptlA5ccUAl3cc1VrrxmmmmOIjCv9U/BdCsgJaTNebkXj733TGf8fTHydp073Up8LXQYHXHJuytpdETY/m6M5juouHXnW69teZ7872JXitWIItqqtTv/KcCUfRz+hkHWfRvyaRHAZQZuOL3WYEsSVvWm3MZ67vdfR0r5dznbFMg0YzG9osTcGN39L072rQ71ES+24x59CRjsTOmePpj1r6ddzvRBMXTT7tr4Ot2n5056Am62umHRHunz3HtlaSd0gEsK+BFAZXULw6yJOAkfRYkmiwJiFFAJQG5r9ua7e3x9MR+6O0xfmPe75SBHCiESVS/zU6eiRirtFms+u7ke6dASro/ng1t1VfdKTsRtFVtJBpk2aVRPHSj47dDQ3V/ot7ZU/SP9z3xjjfRa8MOCNNpq/DZZBI1SAGV7nNJmyVpsiQQxMGUAlIUUHFwpQNlXGvlAq14V7b58/Gu++7tndu6bQo4Ye62G03gjbH2z+5zibwv1k3BT72JIp8dJhhrn2MFCIkamx1BpxNEVn3gNLEDuKzomAhB7xRMW43T6feJGIOTd1rRlAt9ab6lPnfXOKi2SvXFTFulQBUFV7rfaXvSwcJKe8XBFf7tBHApWnc3T7HLj+2uIztryG5bPXnfV7XfPUmjr8S7Er2gEzlop32zc38szNVOu2rcTjeGXQFg1QcrUGCHMSZy7iQhILXvlF5m7SZKG2lGSztgy4yOVvMYyxzE2yfdO+2uTas+2xlzrOuAP2d3f9vpkxO6UHDHNVhcO8WBFf4tfaYDZ7qDg6KF0kJJmioFrOhPvN8KbNkFWLHOI6W13bmJ513xPGu13hP1/Vehj4ka69e2HbuLuTcI4KRvToSBU0HspB/SqdquwLUzBukeu4DA7n1Wc22XHlb3xcNA7MwhvcdpX8wAKRVkVrSy+t6qX/x5OzSzAtt216NOkPPnrcZg9b3Z4cTOeO0AIau9ZbeP0rukdcbBkRWoUiDLSqul3sX7S+lkF1jpwJYEuDjA6q0Dm9V+svN9og4k8ayZeNZ1PM/aoY97TwIpEM8iSWA3opqy6pcZw7RipuplTgSwVX/MhIQVnXRM0w6IkACdBAB0oEC3WXWfm9HBLo109LDLOMzmTfedVd90AsMJLa3m2a5wtgJVdufMLj2t+kW/t7u3nIIws3XslK52eYPd/WXn/XwPSwCLa6ooqJJ+xzZ0vlkU/PI1ygGWBKTaw1or6TtJm6W0YvxddteikzVmh95O7omnj1bvseIr0vPxHIDikTNWY3G/7wYKxLJAuqEbnU06EeB2GSllRmZM1YoWVt9LQkK3IXSnXgn80f7bBSeKIfL3OwVauvfpaGGHRlYAws76sgJSTsCzNEeUThx8xXt6j6VvlCZWYFC3Ds0AlxVwsgNGrOZe971djYIdwBjrurDqu9ma1O1l7k9lBqhSwmCK36MDWZRP8LXKNVAURFFghb9zoIV/q+fNHOD5GnMCYpzQ2uxeO+tBx3/trrnuBIbx9MHJ2O3wU/eebqKAk8XeTV1wDK7sgiTpVMnBih3BQcdtRS8nm0bXPwlkWb2XMjxJAOtOnk7Agh1a2emnHbBgh7GZgVROWztrV0c3CWzpgKpdQWwG+s3akN4bK+Di7zEDflbARXcw0L3DTEDYGY9Z3xVt7awPzg/srBOztYnvpP+oyU+BJwqm1O86gCWZDKU9RtcF1UBJ4IoCKw6yKOCiQE0d2OhPCcg7FfxO+QXnxXbXkR1A6KTv8fQ7UX1x0t9Y17X7XJwUiHehxPn6iMd1fdEJS+lzxdwow48FaNkVGHz8dja8DqjoxmMGCu2CKSuAZWezdgfA0gFD3bqyEvR0/s0Ag27elABR39O/zYSLFf3M5taJkHcyj05BoBVtdaDQCZ2t+IXZerZ61g6gsjrUWL3DDFxRYKfTXnFAhX/TzzjQwv5ykCWtF7pOdWY/BaYoqGoLmwolbRZtB99JNVpWIMFqP+jWvFN5hPdbHWqtDiUSULSzDpz2lbZpdrB1um/t0NrOeNx7uoEC8SySRHbHCbiyAlESE7ULxqyAlWpHt6j557r7uDCg/bMj6MwAAgctZiDBDsCxAlZW31sxMLs0kwS8bq6tAI3E7Chj09GMf06BWDyg0MlekvrA+64TgOo+szlzAlR0oIuOR7e3rfaQU0Gj21MU+JjxBjtzYLWfFW/iAItrrSRgRT+TTIWqbc7/+NxzDZbSSnGAheBKp83imix8hw5gWQEcO/tCB7is5kQCWGYgXQdszACPtH7N5Cb9zu4aNwOsdgCUnXusaOl+3w0U6G2AZbVQrZg9ByZWf3OBIDFcK5AlTYOdjcvbtQOydGDLDsBSgtgMLOg2thVTMZsXs2VqxoztMgkJjErChwsiM0HvBFw5AVlWdJKAoI5+HHDoQJX0uRnINQOjlIa6vaJbo3Z5i5lAtHMA4MLZigeYjcmK9mZrW71X0l5RgOUJa6UUoOI/8Xl6P7bLnd3VmKV1q8CQ0kBxYEX/piBLZy7k4MrJ+ud72oqv2AHmduaIryk7e8Ip/4kFFNoBf7qDhVn/7Pa9GyCE26QdptAbVEoEuOKC1Slz1YEcDsScLm7dJpGEgVWf7QA+HaOlIEsJKwl42RHAnCY6wWZnLdlhNDpmywWkRD+6LsyYtgRaOH2kv1F46cCpbr4kwa5oaAeM6OaYgxAJUKs+qTZ0gk7aD2af6UCsXeBoBhrpeuX952vMDuiW1o0OHPL2dfuf01O9g/tecYClA1c6LRYFWXzf8XXBTYQ6gIXgSgewuPO7Gcji689q/+vWutPP6Xvs8BPdvpCe1a2vRPI8MxAorX0zHm31ndWcuN93EwXsMPZuerXhDCpd0knZCoQ4KTXBha/ViRa/54yUM1wJUJmBMkkwOe0XFzq0D0qdj/fYjQaS+qsTlGZgwWy96JiZTtBKYEUnKCn9rOZUYs4cSEl009VtMwMw0nrmwMrOPowVRFsxX7sASrc+pTWSCIBltSZ04IbSVloT/DNpjUlr2OzQRAUv95nSmQNRk2WmxdKZCeMFWApU8Z8UiOE6t+Pw7hRc6fazGc/ge0P9bcaD+V7hgIXudb53dX0xW+d2ZKTuMKfrm0RbM5li9p2d/rn3dAMF7DD2bnitY3ClE6oSsNKBLfo5Z8Jc4FEmJtHILlCgm4QLMspsJKZvFyTwjWsHGOgYEJ1rs/5K9NHdzxmYmeDUCTEJBPA5xPnFS/2UAIFOcKr3ctpJSRs5EONrQRIIlDmbAS7dXrMDrnT9oid3qX1d36Q9x2mr20eSINXRngsSK+FoZwx0TFaHL7O9LgktaY1yGuLfFCApDRYHVTqQZZaugdOWzq+Z/xXVVnWCq4kTJw7Lzs7OT0tLK/b7/VNSUlKGBIPBfR0dHZs3bdp034cffrhRk+ndKQCQ1oQOPPE5NpNTfP+Z7RVsl2qfrUA8XRtmMkK33iU5wcEdnT++h53Q2AVY3YFU4myzpwGW2fskwWN2AuWMkybyU89J96j3qO/4xtGdvmnfdRuHgglpweuErw5A6oQxnfZYAZa00c0AlgSgJBAoCQDeXx1jcwKwzNaGDrCaASxKD102bHUP1RDqAIwECiXQp1tvdC0pRkvpYxdI62gqAQs7NDUDsHbWKx+XNDad0NGxOwng0LE4AVn8HXwfW61RBa7UTx4liH8rYCUBLJ7OgbYnrRUOKCJMhNnZ2b6ysrI+Pp/Pl5eX18/n86X7/f4RHo+nX0pKSolB/I4OaG9vN34aCCQYVL93BIPBFe++++6Zu3btqiVAS5ozCgZUPzntrACVJB8kviPxX9onztvsavHNxKlOPul4piQLzMAUB1cSUJT4vrSf4oQF7uOJokBPAqxYwBWOUweSFOPhKnmrv82EiCR0pA1kdjKhjEb9rmMsZsBKAi86GkqnWPzMTCNjF2DphKaT/lmBBScnSWn+dJpMq/nUMWWezVoJLQ6wOMPk4NJK8EvCQwcCeV+lPkpMms8zX89WfTSjrdNDik4Y6PrNxxwLwOJO59L6oevEDGCZgVXVhmqfa7CoOdDKPCila4jYbwUFBbmBQCAHX1pcXDwo3OmOvLy8g5KTk1O9Xm++1+stMgjY0dH5D8ET/YyAqU5gJdzf0dra+sQrr7xyY9hdggt/zvPsABW+V3RzYCY3JL6hW0vxgCyJT9vhLXS9W+1Nylt0fEkH9nX7KlE4wW0nRgocSACLM3ockg5ccSdSyswk4MVBlxmT1QEKHePVbXJp0XOBSvvBGbT0nW6a7QCsWBiMNCe6z6zWEgel0glNdzI1o5uTudWBF878KKDiv0vAVRIwVsCFz69OwOjoJIE+CVBTZq1+N6MnBQjS77rP6Pq1Ej7SWrBzurcS3Gbg2wxomQEsTj8rMKH4j/rJfbDMzITYRynpqDEuv9+fPmPGjGPy8vKmJicnZ1IgpH5XBFJAigIo/E79rbRV6jn6Of2dviMpKam5urr6yo8//niJALSs6MJprDtccD6i4ys6kCftZd3BiGuipfUlgSv+mQQWrcCVncOvTlNuBvQ5CIsRGriPJYICVkIxEe8wW3wSU1Z9khgiNQNyVTr3W+AgjDI+/rsVkNCBK0l4SQyZP29H+HLARdtQz+vAnc53SAeyOHOUBLDZXHFQ6oRekiaNM4lYAJbOX4iPVceQuT+LAlZccySBQml+Ff0kjZCZgJcAlt2+Sf4m0lo0A1VmANbOWOwKSD4PdB+ZaeGkdanjHXbBoSSk7GhtePsUMOkc2jng4nysE1zNnz//co/HU4LmPARByqxHwZUCVgbxwporCqzo5xR82QFapO2tu3bt+sHWrVs3sESfVsLdDqiyA7DMDmt2zfucF1K+IPVTAu+c7/G+m2mtdFpxib9IPJICODN+m0gZ7rblkAK9DbCkBaoDQhKA4ic+s5ITdkwF9GRiJvT44pYEAD2RS+DIDsiSgJ+0mayEMO2fGWMxE76JAFg6bYykvZBoRvtgNp/0O95v2q6OAUoaLDOTnA6g6piy9LluvUl95ACL+t1wIGgGTng/zA4lTvePTphSWlmtBwl08b1ntY/4oYyCIGlN64SVdJhRY+Fj5XQ0SyyqfLJMtVczZsw4rLy8/KS2tjbAfxRk4e864OQUaOm0V5JGrKOj47XPPvvs0jDBrMCVomssIIvuDQlc0bnRmfftmNR1fNpqH8e7d3WHNzsHYrPDgEM44N6eaAr0JsDSgSvpFKhAl2JCUmZkK7BFgRtlgJTJUoAl0QY/kzQWutOttPitxs03M928Up90QkqnxVKbmYMaCVyZ0UYCf2b9U8JIAgz4HdW26AAL749O6Pc2wOJzxg8NZqdhScBzmlFAxX+nzFpnYtCBEg4MuPZK9zcdjxmgVd/pADVdA7TvVqYcHT3N+qu+s+ovB4QcaHGhTPvCteySFkviaRQUGu0tWLDgHL/fPwbBVGtrqwGwFNhS2iwKgowN1eWsHgHAqNmPAzMdUMO2OPgKD7y9qanp7u3bt/+TAS2dbDED3pw3msk7K76n2yO6AwidZzugncsKHe+j/NbsYCQdkjivlg4cLsBKNCpKYHsHCsDiDJILTsqoeDI+XSZkyVEUP+MAzgzQ6E4mnOlS8MB/14EFq00sgT2zTazeI516dJ/xvnFhwYWPU/BH25OEqmIgHHxJ/ZLoZaXFkvqv+mSmPdFpsHTqex0dubCV/qZ95ACe04Uza8qUVd4iCWBRxiwBfAmIUI2xAoh2AJbUPmdZOi0E7afZ6Z23R/cK7yPd77r1YrbPdXvdbM4loEqBFNdoSdqrCFC+aNGinyOgamlpMcAVgiwKtKhGizuy2/HPsuMIrzMjhidjT319/XW1tbWrNPJJB550gMtMNtnduzxhqg7E0PbM9kfEnLDC3moN6da2Ws+6Pkmfc4BF94S0LjlvSyBUcJuKhQI9BbD4e+jfyFzU4tQBK8qArLIgS9mQeekJs43i9BTFT7RUSEgLXtrAkoAwAwccuEiC2I6wkk4/HGRJJzUOduwIKDOmaOdk5hRgUTBj1j9JO8RPuWaMWafRoP2l61pae3yuzQAIPwWbCREJpFBaUPBBQRQFVxwscLDFQbe0NmIBWHxeOECX1inlI3a0m9La1vVV2ucSz1X8TAJZPGUD52taALto0aJ7FKhSQAt/4mfUbKjzz0JwFI9/FtdecWd50vaKxsbG21taWnYKxLECU7rvdfwOP+drnGuu6P7A36UDCOWfdvmMpCWX1o6Z1orXicR7pYOSTpNF+y3RKBZM4D6TQAr0NsCSmDNnTHb8F2huGa5ylzRZXODxflgBBrWwKYDiAILfI02bDrzwz6X+4D1m4E4JpOCoUaOG+Hy+NLy/tbW1ARurqKjYun///kZNNXqJyVAQIPVPRzOd5spKgFKQwRkvnS9pLs2Yn2rL6hQcoS0qLS0NbN++fQ+JntKdJiUAQ4EMfi/1mT5nB2BxYKUDWhJ4lQA93Xe6SDZquop3D0n7Rae1snNokXiJDgyqvnNgq+OHOnCFn/NneD8oWOWuDZaaK6UlWbRo0c8QTKEGiwIs9bcCWgiwlPmQmvWoVksCWnbNhhSoKZDF/bOSkpIwf9ZLbW1tPydMT6KT+toKePGDIJ0P7gohmQYpkOHfSyBF9UcHeOk+oHtJAjk6U6VUaJvXg+QHOw60XICVQDDUHU31JsDiQlynveIaKxp1QxP2mSXto4xMMV0dQ+YCUqK7tOElIKE7VZgBBg5kbIO9oqKi3JEjR07JyMgoSE1NLcvIyBgCAFnGLgyfYPFncnLokN3e3l7Z3Ny8eseOHcs/+OCD94mwoHNjBqzsnjhj0V7ZBVgUvEhzajafEXM2cODAPtnZ2YFAINA/TMN+6enpwygNk5KSDLq1tLSsqa2t/Xjt2rWvV1RU7BPKKUl00/WVC3odcJZOw/yELvlkKcbMBRrdC1xrxbW+9HurPaQTOvRAwg8nfP/otG+cNnytmmkLdaDQ9h5T81xcXBzIy8vDf/28Xm+G3+/v29DQsC8YDLY2Njbu3bx588bdu3fvZxndFQ3NgnGiaJuRkZF6wgkn3MoBFv2bareU6VCBLeWjhYPkflqKN6ifXNPFQRQ3E1LeIjDKZgC4GwDe1QBRK4DFm3SyL5Q2yAxc8UMS74+kheR7hh82Oa+TNM5mBbh1/dVpsThNpD3WHdjBbdMGBXoDYJkxRJ32SoEsBFESqKKfU0CmY2g6AWEHXOmEhMFruFapuLg4Ny8vLy8rKysvPT29ICsrawAmAczIyBiHzKq1tXVndXX1e0uXLv1ruGG+YTm9opjO8OHDBw0cOHBqfn7+fCl8mycTVEwRwQJeCLhSUlLa6uvrX1myZMnvGNDiQJj/bSac7GjYJE0WpaXxvlGjRg3NysrKT09PL6yqqtr6ySeffCr40xnDIZ/bmc+OMWPGHDRo0KAjMzMzJ6tTP/dj4SHtSDv8Fware3bt2vXw22+/vZzMoV2AxcEVnV+JNk5P6JQxUwFCwaiiGRf8ymeRgy87ACuR64KuB7qmJICvA1FW4MqUF+IeGzJkyOHp6ekDfD7fQA5IaF4pta+SkpJampqaVq9evfqZDRs2bA2vS0VTM9pGHBQGDhxYNm3atIu55gqBVHNzc6c/FgVZynyotFk0W7sufQOOSRMtaKwb7stlQ76oWx4CgOfZ3uBgxmy9cJ5rB8RIAEvn56TWF+cXEsCStLh0D0sHBbVnpXqPVjUhY9ViSXLKwZS5tyaCAj0BsPg7JABBmZ8UIchLSyhAxX/qonTsCAhJGOvoE6HBKi8v75OWlpZaXFw8FBvJzc0d6fP5UIs0kCcD5Kp69T2q1SsrK59/4403/m4XIBxyyCEHl5eXH5menj4C20WmqhgpPbVS7RXvjzFoArQ8Hk9HQ0PD0tdee+1hoR987jhTVPTiJi4uICXg0JGdnZ1WWlpakp+fj9q3goyMjKEZGRkjuBYuTMNgXV3dW2+++ebD9fX1TczhlAooEWRlZmamjRkz5pCysrL5Xq+3jEZimZlWuCmFAi2Px9O2e/fue9977703TPpjpWWThAmlVwTAKikpyS0oKAjk5+f383g8Gc3NzTtra2t3Nzc3161evfoLAvpVG3wO+d6w0rJwcMWBixlglJg+N/8Zf+NaKCsr6xt+oAP3BzVnf/bZZ+uZwJYOAhKINFsbUft94sSJB/fv339+WlraMHp44T5JZvsqJSUFDzANGzZs+NPKlStXMK2WoqfW5BoGWD/kPlgKYKGZUJkI1e/qb502i4KlOICTExl0CwCgA7wEiu2AKwqCOP/Q+SVyTRH1cVL7iLfL96cOCEvzRde36iPdr7w/FFzRWpEciJmBLMpbdfPBLS5O5s29Nw4KdDfAktqXGDxl2hxgSVorHcCyMhNy23nIVtYVWajb/DB06NCB6McUCARKsZ5XZmbmwNTU1FKv11torPBwUj+u6ZCcQTlzUwI9DHbaNm/e/Ju1a9d+rBEgMHr06JEjR4483ev1lkrAgEcUqTw5OnW/On0rsIACwefzBSsqKu5bs2bNR4xGImARTABa7VVWVlZqSUlJn7y8vNKMjIz8zMzMQRkZGcOTkpIysXEKcCS6Upqi4P3yyy//8sEHHywV5pKuNeNrBFYTJkyYWVZWdmxSUlIWB6Xq3YqGtC9qnvmcKrMr0i9Mu+ZVq1b9aPv27TtsAC0JkHCAajBr1IaiCTg3N3esz+cr83g8BgCRaBTWrLW0t7dvraure/GDDz54eu/evYb/HeuTBLDMTFjclM8FkjQeiUUZYxw+fPgA1O7iOsjNzR3t8/kCVENkxtva2tq+bGlp2bZv3773V65c+W5NTQ36FEoA1uwz9YpOgMbXCN9PVMtptd9xbpSmE+fE6/U2vf/++3fv3r0b/fmsaGn0aeDAgf2mTZv2A2oSRM0V9gt/UlBFfbSoAzwFWtQHKw7Z4fRRdEH4BeNplJfweeDtc62VwSqI07rS1HLHcUlrZACWSZMmjcjMzCxMS0vrg64AXq93qMfjGdXa2vp5bW3tSy+99NLjBAzb8eU1tiOzYnATPv7NgRX+LRXjtutXqTMTKhq6AMvpak3Q/d0JsHTgijN4Cq7o6ZmbBakWyxs2FeJn9Hfq7C6lc+Cn707Gi0y1b9++fbOysnKR2WdlZWFhVGT85UlJSX4qXCXzERV01I9BB7yoVkmBCvUZMuSOjo69K1asuKOmpgaLrHYyn9mzZx9TUlJynPKvkMAU12JREMbfpRpWYyLmDRQG4PF4GlauXPnjmpqaGhMfLXE5qnppeXl5ff1+f57f7x+YmZk5RNHTCZBStJE0gOGX169du/an27dv36YJn4Z+/fr1mfsoLvwAACAASURBVDhx4pnp6enDEVhRQWlFRw60uAajc4LCZkMEWl6vd9ebb775QwuhLwmZCMY4fPjwgWET8DF0Lvk6o3OrQDMK9TDwQya78bPPPvvxunXrKph5lYIsK3BFzSZ2tHGdfGDYsGED8vLySnJycsoyMzOHo4aX7itqZuMaIfUdX2g4PvWvubl55ccff/zI1q1bMYJN0lTp+ts5BwcffPCE4cOHn4VaUx6RZxdo8YOMtDY8Hs++V1999VZNwEPEITSswYoCWBxMKQCmNFs0ylCBrV4CVwYJJk+e/HBqaqoPf1+7du0He/bsQR+1TvJYyDQOsDrQcpCdnZ2Tl5dX1tjYuGft2rWrampq6sOReAawCmt4c1HDm56eXpSWljY8LS1tLABk63i6mr+kpKRgTU3No8uXL3/ErIQR0/RL2jVqrlQAi4Ks1jDAigBZU6ZMKczOzs5YtmzZujCYVJosM7cKiYwuwEoQYHLaTG8ALK7K1/ld4ec6UEWBFQVYVtXpFeNKRrPK2LFjZ+GpOT09fYhi4DotDz2pKiYlAS2n7UiCRL0LBUd9ff0bq1evfiI/Pz/30EMPPTsjI2OYyuRMQZYEEKhJg2pq6Dv5uKg2CxcTAgWPB8kKq1asWPFrgSEm5efn5wQCgdzi4uKBCKTS0tIQqI6S3mOlkTIDUrw9xSAVsEAg0dDQ8J+PPvqImzdhwoQJE0aMGLFYCU4FsMzoRsGMKkvCgRUHykpjobRZSLv29va3V6xY8VubJldjWPifmQmYgmipD7SfCmRhn7A/KSkpO954442za2pq0LTqVIPFD0SSac4As4WFhX1zc3NLUeOWlpZmFCSmfeVrQTe/fHwSk1Mgy+fzoal89fPPP3+nBtgqMBWh3czMzEyfPn36wsLCwrlqbXAQLpngJcBLgSLXcFGTMh5gWlpaPvz444+fNAGEqMFCHywRYCmzofqptFlKs4XrlpoQnQoIq/sz05JgeKkHpg71wbShqTBpsA/65qTAxY/sh0ffRKzTdR199NGQlZVlrAG8Wltbv3z//fcf2L59+y5BA975YEFBQU5RURFqvEuys7MRKPVPTU0t5wAJAVFbW9v2lpaWz71eL7oYGH6uunUm8T7KvwkfbqyoqLhl1apVqM2X3E3UmlJ7l5v0lSZKp7lqmzlz5nDUpvn9ftSijfV4PJM6OjoC4b43dXR0vLxv377Lli9fjlpxqwAQPm0uwLJayN30/YECsPgJmvpSUXOgAlP4k/5O7+F+WFEbAk1sY8aMOV+ZiLgmRQlstTF1gkESbGYCRLVj9px0T3JycntpaWlrfn5+Gs/ezMOyaeQQZf5qjPR7M+ZDgZYycfh8vo76+vq/VlRUvI2FZ6dPn340AlSv11ssMTEJjPB3ShopM0Frh74A0LBt27b79uzZs9nv96fNmDFjQWFh4REckEp/K5pxEyH9XAKBOqAVDiBAbVawurr6/u3bt1PTLwUnnVs8rGn7DppN+Xxy0Ee1cLwP9LCgBLsCfgick5KSPnr11VevYUKD5moy813sNG/hYSUsAEsDgcBB2dnZY62EmjSPCsSq/cfBiRXQomPzer0dmzZtunfdunWrhaCNCA1RWVlZ8aRJkxanp6cPpYcXRWsKtMzmg86F2eFLgXCyNjr27dv3ZEVFBfpndQLAQCCQnZubmz106NApBQUFE7mJUAEnaiJUQEsBLOoYj787vdJ8SdA3kAzDyzwGkDp4sBdKAykwvMQDBZnJ4E1Oho4gAHrI4U9DcRgEOP+PVfDwG5EAa86cOZCdnR1VcLqxsXHdK6+88gvcq3379i0uLi4ehAe19PT00szMzIPoWjLjF0TzpA4SUe/iPEnNmcTj6ToM/77+ww8/vK6xsbGF7BkK2CWAFZGOIRAI+MrLy0uKiopGhjVqYxBQ8THy/RPuHwKlp5999tkzBN9K9W5pil2A5XThJ+j+ngRY0klXnYapbxQ383FzoASuuJlQiiQ03oHCYO7cudejiphrgpRWgJ5AzYSWDjDxTSwBNir8rNrBe1F4pKamwoABA4yfHBxIWi01HgoWnPpn0XWmBILP52sZO3ZsW1ZWVgbVBOmAkRkTo4yE0sEKSJlpksj8fTl06NCmrKysgVL9NhVhZaYJlACNzj+Lz6kaj9IgofYoLS2tftOmTVcGg0Fk0oo5d/48+OCDxw8fPvxMM02bmlcd2KLzwAUH1aDg72HQ/IcVK1ZglJeUp4mCrE7tFWp8Jk+efER+fv5Ur9fbR5pHfnChc6bAlFOgJe0tukapH2FY+7r/jTfeuFIXGTthwoTxI0aMOKOjoyML26brRNpTnOZ8j8WzNnw+X3NhYeG7gUAATV8juJBV6xX7RX2vKMDCzxWo4iZE5Yup6JXqTYKFU1KhOJAM4wZ6oTA3GQqykmFISQp4PUmQk5EEyRgAE/ZuMoAUJIWAVAcCKURVIUCFP0NAK/Tz4j9Xwe9eqYsQU7NmzQK/3y9qlHDeMjMzISMjI6okjwSK1B7na4yup7DPm8E71ecSkJIOTDr+gj6fjY2NL3766ad/0vjudmqvMFADbftowszJyUH/woHKb9Jsb1iBQDR9Jicnn71kyRL0EeM+Xy7AShA4SkQzvQ2wpDBYnueKa6rQhq9MhJIWS9Jg4TiNaJDJkydPHzp06Fk0MZ8doCVtOLpp7YIo2g59xuzEyzURqGYfNGhQZ8Qg7T8FPFbmLyUsqLDjgpJqEVi0oXEaHT9+vLEOFcOgbVGNRKKAlATWFO0k0Ip9KywshP79+xt9VEKKClP6GdVQcPCo+5szbz5WtVGVJhBNQykpKWt27tz5S/UdagRnzJhxDJqorDRtkpDnJmArAK/6osyGXq+3+Ysvvri0qqoKc3rhvtQlG00qKCjImz179o9QWFBBodNA0TnjgoUDLTqXdO3Z2X86oIXAtqWl5d1Vq1b9mYDapLlz555YVFR0ODUJqj1jtqcoiFJ0t1obFBBwAKz2lTLHFxQUoPN/FNBQ6wzfT/2tOMDikYTqbw6w8rKS4ZU782DsQMMFIOrqBEwdAEnBSA1VJKCKBFoIuO5fWgeXPVkV0eaECRMwwlprJsabca5ycnKMn2Z7nR+G+bpSPAl/hv0hO+mp4xd8z1C+JhxUWvbv3/+HioqKd8iaMm7LyspKO/TQQ8/Mzc2dTQ9Dqg01DxKwMzt48H2UnJy8sa2tbd677767KdwHnabK1WAlAi3F0EZvASwVvcdPx9SxXWmylMZKgSkOsOz6YBmn7/nz5+PCn65Od8rkpn5KJgBJo6U2SzwaLjNQxdvlp1k8nRUVFUGfPn06tVmUyfOTOBfK6m+uDeFaKD52HDcXCP369TMAn3q/mfaJj0MneJwAKcpcJdCK3yPDHjhwoMHgdZorCmwkjRcFkRL9JBBAQYLan8pfCM1YmB8oNzf3o0mTJi2iJioKfqX+8r5IfaMCg84j7RNLM4GmzM1r1qy5joEsqmlOWrhw4QWZmZkTOBCkAkPNsx0AJc0f7ztdN2b7hvNApT3EnxgZW11d/XhFRcV/586de0JhYeHhlLaK5pLmioNw6SBjtses1gaOj0UbGuu1b9++UUBD0RT7QIEWT9vA/bM4wMrPSobX7sqDUeUCwOrUSIWAldJMdWmsdJ+HNFv3L6uDy/4aCbCGDRsGCB7VXFIAQ9cnfo6aLKXt4sDdTBulO7Qq8zHVZun2hNl6pO2Hn6/au3fvXbW1tegbhT5mqfPmzbsJU79QHiLtDbomdIcTzksFEIg85N91dXVnrFu3LlJl2LUZXIAVAzhKxCO9AbB4/hDuf8UTiXK/KwW4FNCSIgl5BGGnCfKUU0653uPxlKgwZwq0eM4YtejVidUMVPGNZwWQJC2HBEz4fbxdBA7l5eWGel0JPC4gdMKACnEqoBXjcbLAUCszevRow4lV0YueMimQ0p0g+YmOMxMzxmdGJ8rQ09LSDO0AnmopvSThagayqDCldKQA1Q79wqbfjjlz5iThHHKQjG1L2hSqsaIaFfU7/cwJ0ML1hLnQgsHgyzt27Pgb8TUxQBZq2o4//vhf0IOJBLQkYMVBFxewVODQubazLuj+k+iuQC2OD03c48aN8+HvnLZ8LFS7RdeIbm1wuvO1ocaleAnVtNB+K0CA7gBjxoyB9PT0CKCl2lHrg/teUXClNFhq36n3DO6bAm/dkw/Fueq8G/qGAqoQsAppqHSfSybCpz5ogNN/vzdiKhAw5uXlGZ9xwMnpogAn8hOkgRN+ynkN3ZPKbCgd9CT+K/WTt49zFQwGP9u7d+99s2bNmlVWVraYRm1yoEX3Bn+nDmjRvcL3Tbg/aKi9ac2aNbcL698FWHaYcTfc01MAy47/lTJLKM2VclynGizd7zxXFgdYnSfwxYsXP8Drd9EoG6rJohuDMjQzoMVPV9LfunvoxuX36BixWhN42isrKzNOwfy0LZ3SJUEcC7DiaxJPniNHjjT6oYSLJCAV4+LMwupvO0CKM2vOJPEdyOiR4SsQyLVEkhaDgtDuoB9q12bOnGmQlII/DpD537wvEuCigEUJWi5kaLRh2KzS3tTU9Ju6ujpMEGkcUgYPHjxgypQpVyntidovPM8S7YMkzHQAymyt8Ges9hZfm1xbFwgE4KCDDurcL4quOBYKjDjo1Wm4JNDNP4tlj2G/cV+NGjUqApxQoKLWL8+LRTVcEsB6+558KFIAy/DmoT5VHdGaq7APVqdTe5QPVgigLfu0CY65b3fEFKCZHs1/HEhTAET3ruovHt5wbyjtkwQ2OFDRASNFf1zrygzJ15EV+KO8i74XoxiHDBlSO2zYsByag0ztEboWFN/R7Q0zmpiNLSkpCdP6HLt582ZMdqwuF2B1A3iy02RvAizqf0UjlzhYQk0VNQ9KIItHEVKw1gmuUDhMnTr1Cnq6w8XPo3CQWXEfLQoW6ClDd7Kim1ZtCJ1go4AtFgasJhoZUUlJiZEXSKfNoid0NSY7C8XJPcgIEbwg6FPvUzQwO73pTpCKPnYYH6exGT2RTkr7Z6bJkDSA6jMutJzQSboXaYeawOLiYjGQQc2ZpNWSgJZi5Jy5cyFBATyNOAxrfGoaGxvvbmtrqxo/fvz4gw466FxufqJAi4ITad452KNChu4VnSA2EzBcMOloTCL4jDWApnZslwJFDqw4CKcHGboe6HOK/vGuC3we5wXXBboG6PYC9onzM1sarHAUYLQpsMuZPdLJXSULiNRsKef3pZ81w4L7MftC14W+kNQHS+0dzh/p+lDziWNHLZ6KQrRzEKNgjQN3/Fv5H6rDoMSz+XpS/ETi6eoz7Cf6piKAV/tEWjs6UEjbloCW2YFF0cXj8WC08ok7d+7cQisgJGIdum3Yp0BvAyweBi5lbVcAi5oGuV8W/q1LMtoZ+YTCYdSoUedQDRbPH0NLTKhTOt8cfAPQk2R3gyirqcXNnZ+fbzBgyVRIAZZVW/F+j/3Af7QflNFJjIKfTiXGyBmnaifW/paWlhoaAjPQIn0X6/vsPIeCdPDgwZ2mEUnYS0ybm6gowFV0iwUUhsu9rJ40adKa/v37n6QOJjRSzcxsaAdoSYKFAwnJ9BjvAQXBFpqhUJuFJmRJm6lbG1xbzLXeduba6T3YVzxI4ZzQvUBprA6JZhqsaSO88MIteZCbjpGCYaDUGSXYBaCiTYBS9GDYCT6s0VpZ0QpH/nInVDYYuRuMC3OUITikIIUCfQkQUYChQBGaDZXJ1K4GyAwoIcDCwynl49L9/F1q3en2EwJKPCzh+qIaLbon+X7lwJHzPw4+zQ4bOIMpKSkPV1dXn+t0jbn3J4YC3QWweLt2kosqrZPyqULAJGmrOODiTu5UexWRdXrGjBmzy8vLT5QAlgpvVhuBCg7FrNRmkEyHarOpDZKY6YmtFTR/KR8jBbSogLArYDFCuzQ/BaaO8EJ5UQpMGuYFzIuz8otW2LK7Hd5c1QIbvmyHcN5AsbN44uSO5VxLIQFUykjiFaB2qIjpLyj4lH5XNIxFy4gRW4HMJGhuBdi+z5xmqr9IO3QMVrSQBD/tp6Rp46Y6O7Qwuyc5Oblj1qxZSSg8aB4mBbgoyFK/0z5SjZqaVw6azDRaVkIt3vGh1nXo0KERpnZpHDpgpcYabz+snldBLrjPFU05cMF1QzVafN/PneCDp36cBxle4sQezmMVAlyCibDTJCg5uXf5aq1CgHVfJMDCMWG/ERwhkJXAkZV2Ro0Rx43mRjV+rg2iQEUCLdL9ymzIv6N0tZoX/j2CyilTphhj1R3Y1b6l8yjRAeeSrn9+DwVb9PekpKSG5OTkC1tbW1UUrdNhuPfHSIHeAFi8/hY1D1L/K+rcTkEVB1hSwWcaZt6pwVqwYMG5WVlZY7iJUFWkR4EhqdipuZD+rgRDjLTvtsfwhBfOIB51GrcCB54UgPmTUuGSY/0wbWQIUJldtQ0d8Ox7TXDdn+oM4CBdyAiRoXKNGtdqdLfwNBsHRjeFs4BHOJorgan6bmfS0Kfl1EPT4KQZaTB2gBey/ZhPKPLJuqYO+N+6VvjTskZ46p0maGqR3SSQdmhu5aYr2i8lSDmYVp/b6bPTezC6DcPu8R1UC6yECP3JAQoH2JKphAsLp/2L537UaKBWEwEu7bv6XdFZ0TeWwwsC7jnjfDD9IB8MLUmBEWUeyExPgh2VQdi8sw3eXdsKT73dBF/skvcUjg/7iWYotW8kYED7GA2wUuGpawOQ4Uvq9LXqMhHqnd1DebH0Gq/W1g54Z2MznPKH3VDd1KXBonOCYIaCLKnvdjTTuGexHQ481Fi5xkeBrXjWh9Nn8cA7YsSIzrXE9wY9gEg8kWsp+d5QY1U0NOkfZqKfBwBYB9O9eoACPQmw1Luk3FfUKV1KLGoGsKh5UEUgKoDVCa7w8HTyySdf4/V6+9IIQh7mTE/iUmV6qurtgfkxXoFRPv0KU2DKcC9MGeGFAcUpMKzUA7n+JHhvbSscdX0VNLd2CWg8hePJjkdFmvU3Kz0JLj42Ay47MdPQtDi9ECD86tl6uPEvddAmyATUYuElmbWcviue+xFAFmQnw679wQjNGwoqNBOo06RTkyBq++Ydkgo3L840sl0nRwZmmXa5qi4It/+1Hu5/rl6kHZpVkEkr2nGgyrVY6m8rMB0PHfFZXGd4OsdL8snimmJJwyad2ru733bHjeAWTdyc7jpzrVW/A5nJcP78dLhgfgaUFqREgW6pX1v3tMOdf6uHh5c2iGsD9zmat6lmkJuNdEBl7oRUeOrqEMCKThgaraFSUYTV9UGoaeyA1dtbYW9tED7a3AKf72qFtTtbYWdNOzQRXmRF63BRcgOox3qp/GGSiTHWNhP9HEaCqgTRPHKdan0pIFTaZwUKpXmNoZ9Y1/AQAIhMsx9DQ+4j1hRwLkmt28Q7JBMhBVi6+oPKLEhTL+jAFc2HRVM7aBMkLl68+Fc6/ysKrPiJnD6jfo+HIXASotAvK0iBEf08cMgQLxw82GP8jhmWc/zJpox46UctcPQNlRFNogpegRkrkwUCg1NmpcG952ZDSZ4DVKBZB8s/boHTfrofEDTQCxmpSkNANQH2lpPzu1DzNrhPCkwd6TOAKdJ1YJ8QPf+7rhWO/HEl1DV2gVLUViDAogBQAVQrwTl9pBce+lEuDCvFpRfbhZHwr69sgUV374fd+6OFDWpUlIaNCnxJi6JMCXZ6guB91mhfOJu3B9J8yfDh+hbYW9MB76xuMUzBZiZg7NPEiRMNQM/3Fs0qrmjpFLjaGYPZPcrMnRpysQntiyBAxd52EbDwthBEqsg3um6dHF4Kc5Lh5+dlw4nTUy01wrqxfLKxzVgbayuiy92E/eMi0qPYodvZczPgwQtzIzKzt7Ylwf66IFTsC8K2PW2walsbbNnTBv/diGsiCLtq9Bo1O+/8pt6DZmdcR/wAr7RZUoogSfuWIPphFvrvJagttxkTCvQEwJJSNHDndl57kJbDkQAWjSzkJkKehRrfnzR48ODyqVOnXm4VQag2gNJs4d9K40X9tJyuKlT/oz/TxKFeGF4W8mca2c8DgaxkwIKpsV5LP2qGo2+ITOin8sZYgSsEVI9dlQuzRqHGJfY+8L6/sSoEsjhQCGcw71SVxzpm+pwCUrPG+ACddg8Z6jWAIgIp3fWPt5qM/tELwR/Ni2QHXKHg/PVF2XDC9NSE0e+TTW2w8KZKw1REL6QdOr5TMyA3CdITr27sCDjQp+6qkzPhsLFeyM4wB9UNzR3wr3eb4ObH6mDjl7JwRUCP5kIF/Hi5FrXn6EkdP7MCrk7WB5rcJg/3AoJd3GMH9fcAzo+ZibuuMQhrt7XDX15thMdfa4o6FKj3I/jGPaXAoV1whQeni4/1w01n+CHLgs52xor7CUHWqytUlaWup2gKAztt4T3DSjwwd1wqbNzZBuu2t8GXVUFH2ie77/k631fk88Lg9FSYmZMFB2f5YaQ/HT6sqYez16rk6qHRDxkyRAuwdLkYE3mIF+agyDUVdv/KTJxUjewrbdfKwV3KfyUBLAloSf5XXINlAKzx48ePtRtByE/ekvlDmhplykMhjxqTEf1SjCKpWNMLa3t1x3Xfsw3wowdrooSxcqrUvRPNWY9cltOVAyfBnfv7m01wxt37o7QfSgvjlHkgQEU/FTSRKo0Uav3wc6fXLU/UwU8ej0x6jH5reFEhagYAkH5/uDQbSvJj11rp+v3xxlaYf2NVFEBFQa982Si4Un026y8K++8fmQHXfTsT+hU611Sihu2vrzfCRb+ugVqi+aMgBE/p2AcUGNS8LmmNnWjZOJ2U1u3Ig30w46BUGFBsDqTsrI/WdoBn3mkyxse1r/g80h4vGvBiNgZcq49dlQMTBhPVmZ2OWNyzv64DTr9rP+DBKtEXHvSGl3hhxjAfTB2catQSfHNtfO/xJCdB/1wPTO2fBhNLU+HhD2rg013RANHuWNJSkqA4wwO7GtqgqT0x6Z2QgxSlemFfSxu0CepaT1IS9EvzweSsTBiflQFj/Bkwwp8O+R4080bzn59u2QF3bjESu3demNwYD3FUlqh9oeQN9c1yyh919MO+pycnQ23YQZ7cNwYAPrVLd/e+2CjgXDrZe48VwOI5sGiJHF5nEIGVzkxo5eDe6VA/Y8aMb9mJIJTMgzSyUJ1eORke/lEOnHVEyDTXk5cEsFQEodQP5AdXnuSHmxZlxmyusDM+FFg//E01/HFJY8TtaCo0c15FTcSgPikwY5QPZo7yGkVoUaDGAqSkfmIU3xl37Te0MvRCU5CZQ7C6tyfoh+4o9z/fAJf/oSYKoKKvmALP1AHbDFxhsMJD/5djgP14r8+3t8Pxt1TBOsFUhSWTVFoOGmHIARb+bVd7pTRTRx6cCoeO9sLI/h5I83YX2wLQjQ81iNxEq6MlBjj85gfZgD5X3XEh7edeV6UNKrF6J9IPzeezRqbCtGE+OHiAD/rlpYDfl9xZxHlfbQccedduWLmt1aq5zu+LslJgQmkqHDE0HSaWpcGIQi/kpKZAcjiB6ZbKVjj84e1QUR1t5uQvMYBZlgem9M2AmSUZMKEwDQZm+iDHlwI769rgqOc2w/pq50CtKNUD43IzYGrAD1MCfhiZGQJKm+pb4Oj/rgdvUhLML8yBidmZMD4zA/p6fZCdbP8Q1RgMwuLPNsLyquqIIWFeLOR9yiKiLCU0yTXV9NomOrnRn5IMYzMzDG3ajJwsGOVPhzyvBy5bvwUe3RmZVR8AXIAVC5EdPtNdnIoDLEOLFO4bNw9yDRYvjRMLwOI1DpMWLFhwTiwRhJL/FT+5YlX6l28LGL4sPX1J2hhdHxAc3H12FvzfcX5HTtixjsmJIJg91gf/+HFutwklNYbq+g445sZKI0qLXioPlnJglsaM5qZfXZAN35+b3u30q2/qgJNu3w/LmKYCzXFoyqQ+TTqwgv2947tZcNEx6QnVoKL/0jE3VsGnW6IFJeaSQnMVTXPCc2XhiV1HX9T8HnWID2aPTYVR5Smmpt5Y16XVcx9uaIV511dBZW2kmRYBltIcSm3g/rr1O1lwxYkZCaW39C6dhpje25lmBU2nI3wwcbAPDir1QnZ6EiR3ZmRXiUIj81j9b2MLHPWz3VDXHK0lystIhpF9fXDo4DSYMiAVxvVNhUJ/igFOzNI7vPVFIyz4y3ZoZpqnIn8KTChOgyl90+Gwfn4YEfBBtq8LmPESPW/tqIdjX9wS1U7EgcmTDMOzU2FaQSZMz/fDmOx06JvqhTSMPsFpjSj90wFLdtfAqR9thEvKi+HWwWXhqEocO47JasV0fb+tuQWO+mQtbG/uAn94eMN9oQug4hYSO9pdNE1Oz8mEwwM5BhAcnJ4GCLD4VdnWDgtXrINP6xv4V66J0P60xnxndwAsnYO7Alkqsk+BIMn/imqxlPaK/9QVeeYAzujPySeffG08EYTK7CEJ4D6BUNFUjOzr6eu8+6rhoZcjtURSH9BEdO85WXDRQr+t6KVEjCMY7IDb/1Zv+O9YXahRu/GMTKvb4v4enba/dVUlbNvT5U+kopCUqU0n/B+8JBtOPyy9x+iHTu/H3FQVlcIBQZbqq86UgH5oT1yd222gPwSeK2H7vkgQgqZWLInCNVgoNFQZF+w7v+YenApP/TgX/HH4I8a9OMINtLV3wDm/qoG/vBK5r8w0wz29v0IAvAqWfSRrcTBC8J/X5kJmajJxYlfAoiu/lS4tw5/fboBzHtkXQdILDs2Cu0/Ig9QUFXUoJRwNAbZQKodIIHPb6/vgtjcqYUppGlw9Ix/GFqZCUboH0IxF77dKbPrLFXvhx/+LzBI/o8gP3xuSBxMC6VCa7gV/Skrn+7va0+f1un7ddrhvyy64Z1h/OLekMKTJcwCsFKFeq6qBE1Z9HvEoljDDSgHUoZ0eOriFhO/p1OQkOLEwD+bn58K4zAwo8fnAa9Nn9tP6RliwYh1URe65FwHgmETtF7cdplydwgAAIABJREFUPQUSDbCk9iiwUuCKgiyagV2qPygBK+7krtoQ81/hMSTeCELqV8LJOW6gB5bdmQ/5WYkmp/XSPe++Gnjo5ajTScSDyL8wSvDihRndrnnhPUaTyxHXoiDWRx/1pAYQncjnXLMPUJOlLhSceOlOjqgJeuKqXFg4BZ3ZreckUXc0NncYzvgv/C9S46OSK+rA1ZgBHvjHdQEYGkdUo50xPPffZjj9p/ujACCWnlEpL3Df0OAQJVh4+2he/+OlOT1KX7MxLvmgGRbcXGUaQame70nNJu3zK5+0wMKbI1O0qO8vP8EPd52VTWoJhgGPSiSKeaw6VILRSKDU1toB33u4Ev76365I/qy0ZHj54mKY2C8tCkBFAKJwsWia9gG/r2/ugG//fQcs39QAd84phP+bnEcAmAx8jESnnZnlQzUSm9s64LuvVsBzWyL9Tn83rQwWDwhEFaXu6gdJOxHO42WgoI4k2N/cBid/vAHer66HZ8YNg9m52TGBK6S95H+FObBU2TDqm0hTBFHtFt/XA9NTYdn4kVDodX6Af2LXPrhw3Rd8qV8FAD+zs8fde+KjQCIRgRm4wl4qoKU0TPg31V4pkMSzt9vRYNF2osyDgwcP7m+nBmGsEYTHT0uDJ67OAQQKPXlhhNfJt++Hlz80d0S9aEGGESbute9KkLBhYE6sc35VHaUNoC9AzR9qAFET2N2XFHWJvhE6sGKA03Oy4GI0q/bs9BqkkAS9WcTYwUO88MwNuUbaj+6+Wts64Ie/rYU/LokE+Khhw7QSKEBUEl8evcv7duExGfDARSFH8gPhWvFFm3Ew4GZC3rfeXB+oxcL9Lzm8P3RJLpx1WLpcvJkBjBBA6gIgX1a1w+H37Ib1u7rM6PNHZ8AT3y2EdI8ysUmZ3MNsHiMiIkxwAFv3t8Hhj26Dipo2eO7UMpg7wG8ANfPEpmFqE03Ytto2mPvvTVBR39U3vycZXpgzCCYGMrpMe1FFqEOZ6Ts1UyRR6uqaRpj/0ecG4Hxh3DAY7c+IaQk2B4Nw9tov4Pm9kVHdGGGr/K+45or6YKnf+cvnBLLh8YOGQIZgAjTrKDrsX7DuC/jH7sg0PgBwBAC8EtMg3YccUSCRIsMOwOLgB/9WOaycAiydg3sUwOruCMLLT/Qbvk09fZkxWNWXxXPSDYfb3jS9mJ20sZ8hgJoLNFdRd9FSCgrQARYUnhhmf/f3M7vdp0Y33r3VQZj740pY+YW1Y/Docg+8eEselBZ0P1BV/dVpKDHTO2qxFMBS5hFVLYGP9xfnZcMlx8Um2LpjrWCajEOv2GeaSR3faxxezs3qtfXxx5cb4fz7Ih2q8aC35KZ8mDXSRwCWvrQNN8m9ua4J5v9qt6EtwivVkwTPnl8Ms4dgEA8r/hwGUlYmvqUbGuD4v22H3LQUWHJaPxhbgJqwSA1VpK9VpE+YAmzLKurgxGWbI01wGV5YevgQ6Jfm7dJ4BcMmPm3Jny56PLOzCs76bBPEoylCOm1raoajVqyL8L/CzzEZLzUDUkd3nvRaMp+fU1IE9w7p73iZV7a2wcJVn8Onda7/lWPiJeiBngRYUgZ3sxQNvLizWQ1CrsGipsikcAThSVK4ODVffNUiCDEh4IKbqqIcttXaQIH771vyoKwHBa60LvdUB43EnjqQ8IvzsuCS4/wJWtLmzfzwNzXw23+bm1RVC0dPTIW/Xdv7fkFXPVQL9z5tnng5NNeBHtFcUQqjUuDaR2rhnqci+4eZ5zFwgDvw6qJwkc4nzwyVPDkQLslXj/fr9MPSDLOmVTmp7hyP0c8rK2Hb3i4TfJ/cZHjt1gIY2sdDNEkyYAlpkCJNhPe/UgOX/6NLCzNjUBo8e14xZHlDLDwEhKT29D5Ot7+1D257ex8MyvXCq6f3h6J0b8hEaLRn7ROmNF13frIbbl+xO4Kkk/Mz4OlZgyAHNTzKd8qklA/XnF2+biv8ccceiFVTpDrzTnWt4X/VjPQMX3jQUD6J1EKiMw9KAOueIegXhj7pzq4Paurg2FWfQz1m1u26XP8rZ2SM6+6eAlg6B3cFsKg2SjIRSuCKOrnTUjvUBGm8d+HChedkZmaO5WYKqxqEdiMIl9wWgEN7IYIQy73MumKfmAAS6+G9eEsg4Xl4YlltyG8ufKAmypSEbWH6haW35xm5rbr7wnJCi+6uhmf+E5miQXpvbwEWqS9vftpiRLXRckj0Ppzrl27Jg/GDnftoJILmH6xvNRzeaxq6BAtmrUaHdylFAzfHoqZwya15cMSEno/C1Y0fDwOHm5gID5T1gb7L3/15NTz5RpdD/tRhPnjhunzITQ8BDhnAhD9n0YSYxmTxH/fAsyu6DiG/ObUAzp6aDcCAGAcqXYAJICns44Xvr28OwmlP74DlX9TDkQP98OSCUmJqDPlW8ai+iNI96CsWTIL6lnY4/fWt8MqXkUEzp/bPhQcnlhv+JrqSP9wnTJlEq9uCcPLK9fC/mjr4Tp8CuH/YgJi3xH0VO+GGTRURz6sM7roat1YRhCjAnhkzDGYHnJvP/7BjN1yxYSsfj+t/FfMMO3+wtwEWzX+lyuRY+WDR76l5UUwwigDr6xpBuKuqHWZdWRkFsFBg/eGSHPjekT2fl0u3BP/5dhN8+87I7Ol4rxEgcEce5Gd3v1nL0PjdXAXvrjHP7YO5lxA0Y8qAA+HaWdUOs6+ugs+3R5sJUXvy5NU5cOzU3tH+VOwNGmkveMoGrD2Jjr08QkrKgYX0Xn5nnrEWDpQLC3EjaMSi3Pw6UA4vCuD8aXkDnE3MhKfPTIdHLsoDDPajPk7RQCbkGBuK+gtppr7cH4TD7v0SNu8LrbUBeR5YdlFf6J/rJT5TkRqviCg95ZROTHRbqlrhiCe2QkVtG5w3LgC/nF1sms6B+4Sp/q2vboZ5yzbBrsbIfXDdQcVw7Yg+zKerC7gpYBgJCEOmzjX1TTB/5TpAc9qtg8rgkrI+MS1B1Fp9f+1GeGFvJI8bN25cRMAH12JZRRBiHqt/jx0OB/md8XLX/yqmaUz4Qz0NsKQcWLSOoErPYFYeh2Z5V5ovrsFSJkKDYIsXL74/nhqElhGEPQQQ+OyjUJtzTSXsq4kMle9Np3bdCsVaanOujYzew3vPmZcBv/1BtqPoscaWDkjHArUOr11VQZh1pazxU031ptOybjiouTrj7mr4l6B5Q9Pqz87OAkwT0NMXZjxHjaAUZIFh6bQ+Ic1azfs5uG8KvHVPvpFQ9kC5dAcCXB+/PD8bfriwF/3FwtFvCjBg5v/Db9gH1Q0hPnDjKVlw44k5UT5OkQBLKubcAW+vb4H5v97Z6X916bdy4KfH5HXlzWJRfSHNULRTO/XJenljPZzwVIXx0S9m94Hzx2C0nxDVZ5jWJI1WyAl/aUUtnPR6pP8VjvfPkwfACSWhmopRgFJsr8vZ/V97q+Cs1RsNuv1t1BCYlx8qSu/02tnSCkd+sha2NEUGHE2bNk3U4lKgRX2yeE670ZkZ8PyYYUbCUCfX3tY2mPfJWljfGKWtd/NfOSFknPc6l1L6F9pN0UBBFk3RQDVYqpAzTTJKQRctBi1FEHaaJMM1CK/orhqEx09Pgyeu6vkIQpyGFZta4YjrIhMiHiimC75MJHMmCqu/X5sLJ86wr33BMi21DcGYStRI9OL9PGF6GvzlihxIT03k1ohzlwKAlFB2zjgfPHV9ALIzer6vaA7Eki0Y5cgv9L/C0jI0dxwNT+f3Y21E9BXM9ff8OHQzo0vgiweCBy7sPaf2CGAS1jztQa3T9Xth3Y6QZufJS/Pg5MkZnT5OVgCIApMHXq+By58ORZ1lpSbDkvP7wiGlqZGJN/G9EWkeIvNecSB32zv74PZ39xrasueO7w9zyvwaHy6EV9E+YUqjdcfK3XDHp5H5r7K9KfDijMEwLjtDzvclAsKuWb98A/pf7TaSdD43ZpiRwT2WS/K/KikpMfyvJC2uFLGO9/FrYUEAHhoxEFId5of5oLYejl25zvW/imUyE/hMIjkab0v9LflfIShSaRqoFsrK/4rmv1I+WDr/K+M4HI4gPFenwaLlCWKpQXj5SRhl1vMRhDg24+R6bWVnTieMHnrymlw4bmpqApdIYprCPDgn3RaZmbxfYQq8eXce9C+yr375sjIILW0dUO7gGTUCK18mLMaNpqph3Zw/KhaKco1Kb5qpMHr10t/XwCNLoxPcou8VlstRNftoFKEuB1ZPRpHaob0uOhdLDb18W15MtRztvNfynrBTODf11TcG4ZR7quDlT5qMwvEvX1sIUwb7BMAh570KaZuSjELPZz66B55dGQpYmD8yA55Y3Aew/p9Tp3YFBBtbAU57rgKWba6HvLQUWHpiOYwMKMBmI01DON1CfVsQznhrC7yyszaCTOUZPlg2cyj0TQ2N18okSsMPq9va4eRPQ/5Xpak+eHncCKPmYCzXb7fvhms2Rvo7Yf1BNJUrgMXlC5dJkoM7mizRdOn0cv2vnFKse+7vLoAlgSsFtKivlK4GoS6CUGm2JAd31S6NIISZM2d+q3///id/1SMIMTEmmoo27GiHvTXt8MWuoFFG5SWiQThnXjo8cFFOr+S7srM8edb546elwhNXBxylZ0DfmOJAckwACxN2HveTyBw1qt+G6ee8bPjhsb1o+jEhIvUJ6kociyV7ErmFrWcRa0xe9mAN/OaF6EhMrJNYVFRkZKzGf01NTVHZq6VkrgdaDqw120Km9937u0zvSPPHr8qFbx9qX9tqTU2bd3SaBElaA+LjhIDr4of2w2+X1sPAQg+8fkMhlOR6NKY7ZYKLNtHtrG6DIx7YCev3tAKO94lFxXDi6ExtZnblG2Xm47S1pg2O+Dv6X7XCmII0ePG4csjzpYiZ3nl0IgVM2+pb4chXN0BFQ6SW59CCTPjrxEGQaSdzO3On29AQ8r/a1dIKk7Mz4R+jh0Cux5kpDmdQ5++E9QexvJJU4FnKfyXtjUdHDobjCwM2F0roNtf/yhG5uvXmRHJn2pYOYHHzIAdYuLq5/5UuPQPVYOkyuMPChQvP7c4IwkTUIGxq6YDKug6jgO6OfUH4cH2LUYIENVRVdR2WyQ5xhaD2ZdkdgYQU9O2uFcfTDcSSngHLAiEwi8Up/r5n6+FHD0aegNVYsZjwPw+QUi0S/WlU25zxPnjqxz1vGsTEojc/Xg93/aMuKsM5aq6wJAhGCNLoXKoh1ufA6rk0HXbWtrROzpidDg//X3Yv5Luy9nFCgHXfS/Vw2Z/3w2EHpcLTlxYY5r3oqD7z0jb/29wMR/9uJ9Q1B2H6gDR4+jt9IJCWotGEhZ3jzXycggCvbmmAhc9sNRRHxw7KgkePKANfuGah6BNGTHo0+vG1nXVw3JuboqrXLOqXD78e0x+SSWLRKMBnANTomf/Xnio4a03I/ypWUxw+a/g7rVgL6xsi/Z2mT58e5X9FUwHx3FgcYBlmy7HDYWKWsxQ2Rv6rlZ9L9QeLASAyx4WdDeHeEzMFegtgKW2T8sGiaRo4oOLFnmkxaNMM7kiVk08++brurUGYH5NJCTOcoybgoaWNUaVGYpnNAy1RozQGKrhC6RkCMGW4fZU8mm5+/kw9XHaCP6bEqbp8UlnpSfDSbXkwbcSBETUo0U75sKFW5aVbAzANk0j24IX+x/c/Ww+X/7E2ClxhvqtBgwYZvZGKPFOhImXMx3QiRx0Sn1kb+4fBHp9taYOahiB4UpJg/CCPY189KWcbmmMxlQiWIOrJq6uUjc7HqSt/1FPvNcFp9++Ds2b54cHvBSKLOYdNgIZGiOWdoqVk7n+jBq54LlR/8DcnFsL3D8GSMYLGK+z7ZQAZluaB3/+rDyvhundCMv3Scflwx9Q+5k7xqj1WyufO1bvhjtU7o8h/24hSuGRAkVAip6sWom7Ort+0De6vCPl0xWqKw2c/qKmHY1dF+jsVFxcbe4L7X0l54dSe4XvDMFuOHwH9Up3t9RV1DbBg5TqoQSHTdWH+qwXhP2OostiTK//r867eAFjURJiICEKarFQlM1XmyG6PIFx+Zz7kxVCDcGdVEGZfXSmG3jtdXgcP9sJLtwWgoAdSHTjtG72fAqxpI73wws0ByM20HzmGaQr+tKwJ7vhubI6ousLYaKLCyLDeiMSzS08FsFDT1tN9RTmKJsHL/1ADkTwbjFQMgwcPNkqBcFMIP6GjIOFCJMefBK/cmRdzvramFoCrH66BPy1vhLrGSLmB5YJe/WkeYJSi3evvbzXBGXftjwCRNy/OhB+fltmzpZK00XkM8IQBydIVzXDMz/bAXd/OhcuOyjIFHJEZ00PpGXBez35yN/z1kzoYEPDCsnNLoF92KFGplN7BKnM7PocuDWe9vB2e2xTSGv/+sBJYPCxgmfeKF2eubw3C4ve2wLJdkfUHsc2/HzIY5hXk6NM+aCa+IRiERZ9tgFerQm3+ZvhAWFScb3eZRNz3+K69cNG6zRGfDRkyBAoKCqIyuNNgD142h798Vm4W/HXUUMh0WCJH6g8AXE3qD7oAK6aZdv5QTwIsnqJBMg+iCsGuBktpvVS71AfLAFjdHkEYgw+RmqK3Pm2Bo0ySR9qdyu7yDUGhun1vO6za3Gbw0rEDPFCanxyXzw8FWLGUF0J/M0xqecPpzgEWar9Our0Kln3UEkHar4JpFTuMAAsLPz/yoxwYUGwfMFitI/Spem9NCyz7uAXqGoOGZgwTfgYI8H3uvSY4/a7qKE1rZmYmDBs2rLPOGs1OrX5XJXJUXULeHwx0eOPuvJh86rAtLNUz++p9gAcWfmFty9fusq9hxrQTx/1kP7yzumuNjOzngZdvDxgm+B67rBJvdjpzd6U1WLqyGY65Zw/8+7JCmHsQ1iAkGpzO9nRFlQEq64Mw78EdsPLLFrhkRi789Kh8Q9ulMr13OY+babRook+AnXVtcNS/tsD6/S2Q6U2GF+aXw6TCULSfk/a+bGiFuW+uhy0NkXs325MCL04aBmMy01l7YVOoyYRta26Boz5Za5S1SU1OMpJ5zshxHqyEpP3hui/g8V0hzZ+6MP8V1uTkGisFqtA/USUfVXuEdxcB3wPDB4L9I2gIu/7f55vh0Z17eXNzWf1BF2T1wIbuToCl2qZaJeorpeoQ8pqC3CTI/1YpGmiKh6j6gwiwuj2CMI4ahKgRuPi30Scyac6xVh5ePEcKfjbjIB88e1NuhECMZ90gsPrP6hajb7S0DXZh0ex0uP/C7JjTAiiAhW2h9mreRGdmITTxjSr3wFlHOEu6h/TYX98BC26sjCordMVJfrjzu1mO8nBZ0RcDEbC0zROvh7QqaA69YH4GXH96JqA5MpYLAdY/3moyat8lwq8d5/mZd5rgB7+pATSL0Qv7eOt3suCC+emw5MMWA9ihnyC/xo4da5TDoSCKmgPpCV2FpfM24k00KxXDVu8wNJMXZAPWJ7ZzSb5Xv78kB845yvl6M3sf+rK9s7oVXny/2YjcmzzMC8dNS4OsNKyfF66hFww7oQtpBqhvktIwLV3VBGf+bh8su6IYxpR6IzRPEYk7I9rryl+1YnsLHPngDsPq99L3SmBiCdYK7AJCkYCI5L3qTCwaNmMSjdf/vmyEBc9vgbrWIJT5vbBswUDo76fRfuY+YcqH7J09dXDcfzZGlKBB+g7MSIVlk4ZDoccbGeVoAzq8VlVjlLXBWzHH1IvjhsPIDOfzXNnWDgtXrIvyd5o6darBr6U9wB3cVVAIXzOxJD6lkZGsPfS/2iOsSxvUsrN73HtE2Z0gskgpGqwAltJg0YhAmqZBAlr0Xp0GC4dkaLC6O4LwoR/lwHdjEPbYQclchVFYCkyhKQX/KeGFPznAiiWPlBXj/8W/GuCGP9dGmYLUc6HElpmGj4vTSwmwYaUeeO2uPEANg91LaaDQ/wrNZE4vKQ8XaoLQPJUojRAKTjP6IaB88urcmADq3pogtLR2OPYpkuiEtLzsD7Xw0MsNUf5U6n5cW5OHe+HzinZAzQ6/JkyY0FkKhzuyK+2VJEh4O+h7hcEFGTHmHdPlq3KqmcQAE8zcjsEl6kq06T0Y7IDn/tsMF9wfDWpL8pLh+ZvyYPyAUMb0zgSeJok3qelu2aomuPixKnjz6j5QhNrHcGZ2u4k3n1pZD4ue3AXzh/vh8VP6GKVseI1CXRoEleYB+RMFYr9fVQmXvR3ym5pSlAFPzy2HXK/kNC9p1roA5oMb98Lln0aWoME25+Rnw+NjBkNGUrgGoUpUaoM5/HTLDrhzyw7jzqHpabBk/AgocJjME5/9tL4RFqxYB1VYsyh8FRYWApbIkUzkkg+Wrj7n06OHwuF5OTZG03XLmvrGzsz05MGXAOAYk4ZckOWIyvZvdi4l5badAizqnE6ThnKAJZkMeYoGrhXDHhoAq7sjCGOtQYjJMk+4pQpeWxmp8sakdBRQ8d856VEALLkNy8zEP41m4ff0vajdwNI2k4Y5dwhHrQ5qoc48PN0okuvE52nr7nY47pYqePTyXBgbQ0mV9dvb4TBmSvq/4/3ws3OyEqIRwsSbF/26Gp583bzOYazBCJhHzB8jCKHzV9vQARfa6KcZC5k4caKRSFQyA1ITCNVs6SIIzz4qAx68xHmdNexfQ3MHnHL7fljyYWSyU6fZ1hFwopYONUr0+v3F2UalgURcTa0AP3msFn72VL0W1E7A/XxTPuQbAEky8QlFlsMADDVY9y2rhb9fUAjpnrAmzNI02AVsLn1uLzz4v2p44tS+cMLITMPW1OUUTwBfFHCTTYb47AWv74DHPg+Vjjl1UC48OLMUvEkI3CKd9qM1ZV0aMqxTfP7HW+Dv26PTq5xVUgD3jxgQai/6DKCdNixrc/baTfD83lCbRwRy4LFRgyHdYTJPfJZmglcvLC0tBQRZeFhG0Em1ujyDuzqEcN/EgMcDz49F86ez9bekshq+/el6PvbbMcG/HEtp3OoCrERscqGN+CVzqFE7AIv7SkkRhBxQSRGEPMEojUjsdG4P1yDs5ghCTErpPLJoy+52+NZVlbBtT1eUB5paMEGj2owqUaMSWJJ5MFECADUvqNGQchtJ6y4W/ylsR2nt/npNLpwyy1k+ITQFoTkLnZZjSTK64os2OIIU78XIMGwLfWzivTBq7aJf18KTr0cn3uRtIzjEiLTCHPvaO2wDHYYxkWw8l9N5lt41ZswYwAzV1FmXlvqgZaXspWjIhkuOcyZEVL927GuHQ6+shC92RURLGWbUn5+XbSsfnC460vC9ui0ApQXx+16hefWKP9bCb/8dnTuM0/h3F+bCOYdnRJaS6dRoRfo4UQD01PsN8Ma6ZrjvtDyNaS+yNA7VNNU2BeHkx76EyoZ2ePE7ZVCQRvJUWaRh0BVprmwKwvwXNsOqytCB4/aJfeDSkQWsFI7eJ0wlNq1sCcLCd9fDqtrovfXTIf3gwlKsa+hsV2Deq/kr1sGGcBmZc0oK4d4h5c4aCd+tMsHTh/v27WuYzhFgYfAH/lP8nPopKrCFPznACmnVhkOB19lBFotNY9Fpdp2ASfTDn+mo5ZCKMZHrG/dQfBy7i1xWAEv5YfGIP2Xmo6kXlJM7/6mrQchzYHXm4DpQaxBKGcUx4y86DStARTeflOF3YHEKvHpXHvQvjE8AmIXf63aD4TdzZx7kZ9kHCfiec34ZqluH5kGnwBRNQX99o8nI/F7gEJzgOHhQQUiLhpGD8W0Bu5o/RUsESc/fHIDDxzsLvY6XM1nMM9pflicnJx8ZDAZLdO8aNWoUDBgwIEJzhTmvlLNuLCkanrspAMdMdm7yxT7+d10rHPnjyojowSPGp8LjV+fYjqh9/r/Noo/ZbWdlwbWnOss/JNHN6fqYOy4V/nlFHvh9IU1PKK2CWSmaUGmZ+1+pA1RcXXhodkRRZgqkOjVFHQBJYQ0VvmH97lY44uEKuGhyLlw9MwTQaPSgrvgyj/YzngsDstX7muGof38Blc0h8PvPOeUwr8RG2gemIfu0pgmO+e96qGqNLnT+9JihcHjAmQkN+8LLyNwzpD+cW4Il+pxdOn8njB5UwApBFv7Dupx4qb3CTYX8zUfk5cBfRg6GDAcRhA3tQThzzUZYXlnNmxsHAJ8RgGUGplyg5WwZmN4dn3SxBlhKo2QVQSgBLKrN4nUIVXoHqcizMaZwBOGVB2INwkeXN8L3fxG5CXBTpqamRiWmQ3AlZfg1zFtnZ8YV1Yd00gkYZBAej8d4N38/AisEd1j30O6lfKj8acmOazeGnkVTQ4eRYNOPzsAOr6UfNcPRN4RMAghy0MkeE3bGc6FPzf3PNxrpCzBnEb0oQ+XvuGlRJtx4hvNIyHj6+saqFph/Y5XkrP4uyj+0uAEA7ic8yp8OAJ31ORD8I7jCNcpDy3V5faT8P1KKhlfvzIfxg+2vI0oDHiiCJvNnbgxAWYE94I+JfJEmNGM7tp8o7abZ+sD34B7jNMG99cqNBTC6LOyLpTRIRl4oWeODQOfWF6ph2sBUOGJ4ulyTjwKXsPlRAbjl6xvgkhf2wJIzS6Ffts8kA7w9p3Rs95lNNXDma9uM6cJ6gS/NHQhjc2m0n84EGlmL8Jmd++GsT76IWvqxmtCwocd37oWLPu9KqxCLrxO2QzPBqw4iz0TtlbI4KIBFgRbOOQVa0gH6nJIiuHdIf0dbfmtTM8xbsc6IjGQXylLKoTSpVzufckGWI8rrb3YuqeS2dBosHcCiAImCK8lEyD+jubNoTi0arahqEJ7XbTUI44gg/OFvaqLMBX369DFOOspXhfq3cPMg+kFhzbyJQ52pj/nUbd7VbtQyxJ8cHGCIsfKh4QALfVyW3JpnhPPbvZST+VWnZDqOylIm1SMP9sGDlzg/sWIfaS2/maN8hhYp3iLJmDbi5NujI+ywPAYyWl3tvdMPS4M/XZbryAfNLp2l+3ZUBmH+DZVGyg12oQT8NQAg8uSHFbTh5s+ePfvY4uLiYVJxWurErkvRoGgpmJV9AAAgAElEQVSAmi5+xVKLUrWhNKJ4WMELC19jKRsER3au7XuDMP/GSvh0S7RmJBYfQemd6NB+uhCBieBbHV4k4friNQVw5NjIKD7qk8XTHATbO+DKp6rg/JlZMKxQ1SC0B2BQU/WLd6rgy5p2uPPwAkiJyKTepUGTaxEKPmHhKMLr3t8Jv/o0lCpgQKYPls0dDH1TQ9GNBlAMJxKNzLMVDSCvX7cd7tscWeAZ2xyakQZLxjl3TEfk8IN1mwFzReGFQO2FccNgtN+5mXrJvv3w7c82REw9zisCZxyj+oc34GcKZOHvuAZU9KC0BmLJyyUVnMYUX5jjNdxJBZz4T758XYBlh4nYuKcnABY3DyqTngJKHGBJmita5JkWh1ZCAccRAbBmzpx52IFYgxAd3I+/pQpeZw7u6BhJndqp/wqfxxmjfIYGJh6A0NjSAWf+rBqe+U+0UzaWPcFLlTyRNGiYTdxJNB8KshNv3W9EjDl1Ul/2cUj7hFqfWDU/9z3bAD96MJQWI5YSPXwOKva2wzE3VkUJaGSwytSrA1hzD06Fp3qoLA8CkWsfqYV7ngoV8GXX9ZhiKwyueLCIsZ+OP/74i1JTUweZZaCWcv1Imi7+8lhMzaoNTLtxzI2Vhpnw7KPS4efnZtvWbOrmDtsOmXBz4fDxsZktVf+27mmHeddXGeWv+JWVlRWx1/n3Pz8zBy7GZKHMVCelZ0CAUt8UhKufqYKb5wcgPyOFJPLUa7xUMeb29iS4+N+74ewJOXBIcVp0ws5ODRqmiZHyV0WX8mloCcIZr2+DZdtDCUYP75sJT8wYABkIMgyAFQJ/1AQqFWluwASjKzbB8n3R6WxiMaFhX7hZb2B6KiwdNwKKfM4PqzQS0YasjbpFAS6uxYw1L5emwPMPAeBBosGi2ivXHyuWiXPwTHcArAhH8zDwsapBqEAWdWrnNQl5igZ+4lYAyxj+woULzzsQaxBiNNyhzMEdtUV5eXmi/5UEbhIBEB5Z1gjn/qo6yrSF5iCv12sIgMbGRsPfRu6DM+fk5R+3GLmh/nl9ruNoOBWKjzm40IE5lktFMCbC/GPmLI7zqMApAlTpdBoPsHA69vfWtsK86ysBgT27HkHXNKK54tpgYz8tWrToHl3kk878Th3dqS8h78Dx09LgiatzHRX7Vm1gVOjCmyvhxkVZcNqhabbzmKHmCg84H22MLBqs2o01CIGODdfH939ZA0+8Fu2YjftLrQ9lRuV0uev0HLjs6GwCsIS8UyTKcFd1O9z6UjXcc1wepKLPTthnKzqhZ7SJr7IhCPf+pxJumFkAaeiPyHygVKJRbdoHnukdkmBHXSvMXbIJNteFTFVnDcqDX0/qZ/iKRScYDfmYSRqyLxtb4MgPP4ctjdHaz1hMaNiXDY3NMH/FWqPAM15zAtnw+EFDHPk64XONwSAs/mwjLK+K8ndyukWj7i/2eY28XEPS7QcC6RKeAsAsAPifylJGfuJ7XYAV92yZN5AIgGXl4K60SzSKkGZxp6kZVLFnnYM7jSDEe7lvV2dfTjnllOs8Hk8JdcLlZgzK/HlUlBISUoRHKEO0c0dtnIr/rWuFucwxFzVGWHJE9dXMPJiXlQzL7wjAuEHOT1xqKehMg3iyxvB7GmqvEwJO0w0gwPGmAGAeLScXhuKjGQ6d4+OpWaciGNGh+m/X5EJ6HCkPdKZBjAJVqn+1fvAnv7B0y1v35EOxTXOWE3rRe5Xv2rKPogTU2wDwZwBA9YrSJCsNVud+LSkpKZo9e/bVumzU3PyuAKX6ScPTJZCOiUAfuCi2FA2ohcKEqyUOMqzjuj/uJ9FaR0qzWCNkaRt/e7MJFt0dWW4Hv8d9jn6Wan/rAPj3v+WH338vMhqw00QYFdUH8PHWFnh2RQPcNC9AAFK4GLNY6qYLaK3d0wrba9rg8AF+xwBIB5je39MAC5Z/AfVtodwJd40vgYuGFoqaNaq54uka3t9fD8d+8jnUY64GdsXqmE4TjBrgr08B3DdsgOMt9mVLq5EJfktTNPhz3Bh7AM2VmKIBE6DavUIFnjHhaRSoR19KTDDKNVdmZkLXRGiX8Bb3xQuwpOepBksBIMW01SmZ+lFJPlhWEYQ8izs1ERpDXrx48QM6/ysKrKQcJep7Bbo4DUMaiHzIj6EGoeTgjoIZTUs8I7ak/UCzHJrZYnH0xnHoTEbI+DF3C6qrFdBTJkKpH04AFtY5u+CBGjj/6HTH+bOUxg/BwvI7AzBuYGzA8rz7aozEmvFm5t5f1wHH/qQqopwK0hWBKQJUCXT0FsD6+5tNcIYg6AHgGgD4koArKVgkedCgQf2nTp16qS45olmWanspGrIcA+5Y+d4nG9vglDuqYNPOSH9D2h6aB1++LQ9mjY5tjWFbO/YFjcjGNdsiTYNoNsY1Qve42l98TAbA+m6+VrPDNVT//LjeAFYnjcHDS8hJXPk4mQEYBDRr9rQYaRkK0z1CCRvBqV2IauSassc2VMIF74USgyJj/tesQTCnSDJ5dhWflmoePrZjL1y0NrLGn2oTS9vMDjgH51jcGYs8q+ung/vDhaXOIwh5JGKs61J67pSiPPj98EHgJMB5TUOjkXoCgRa5VgHAZBKDil8poOUCrEROmqateACW7lkFsLiDO/5NE4wqkEQ1WNz/itcl5A7u1KzRCey6PYLQMG3kxJSXSHJwx8rreHFBJp36441AW7utDWZfUxkVOYV9QOdsSZjGC7D21QThyodq4ZfnZ0F2hj0nZLVe0bQ474ZKwMK9sdasU1qw9z9vNTK3O/UBo3tHZ1otKyszwCnP3iw5d/eEBguzryMQ/M/qKFPYEgB4TABXUQEj06dPn1VeXn48NxEqzQvP1M4PK/Rv7meCNI1HI2mXN+KBArWf6G8oZaSn7cRrusWowdv/Vg83P1YX1T30saRJJ1XuMKRRFMA61A+/PysEsDozuosJPkMA6MYXq2DBSD9MKkuN8HEKiVJlgos2xWH7++qDkJ+WIprouoATAVoRGjTZ5Pej97fDH9aHavPl+Tzw0qGD4aAsjG4U7u9sLzJPF/b78s+3wB93RFd3QRPac2OHw4gM+yY07EtbRwdcsO4L+Mfuyk6SPz1mGBweA1DTFFS2uyxN77u2vASuKddmSxGf1SQYvQsAfkKTfBCzIFULShorV4uVgNnsSYBFTYRcgyWBLA6ueAZ3aiKM0GCFaxAecBGEuszTmLhRRZRQM2aU86Nxwg7ArNH2o/foGgkGIQR0/hXp8IzmyaKiIqMPktCUgN7frs2Fk2faY3DoiPz2Zy2A5henl/K/Gl7mMQCW0wSd+D7UfqGZsbYhCP++JQ9y/LEteyxXg872H22IFIoITlEDqIQmzwvFxxzPWOzS7+l3muDUO6PNVABwCYkapNG8Ueb2I4444tjCwsJvUaBkBqKo5pdqanBN8UjYRJi67dACwT2uP7QyoXM1JiXFWpuY/R3rRNLrnHnp8Nsf5sSc2V9nekfNMIbuU9Mp1XRGAaxZmfD770Tno+pyCu8ACIZqFjY0A1z09z1wy7w86JfjsfRxisyLFQY8Rl6scL4tE8DT5XRPfMLCAE6ZMOtaO+DUNzfDm7tDIHNoViosnTUUCnw2NWTh9uragnDaZ+vho9p6GJuZATNzsoxizPh7wJMCyeH6rHbWgLrHMKOt+hw+rQslfA1FEA6H0X7nNQh5glFsa2K2H8ZnZsC4zAwYlpEOeZ4UyEhJAT/JZYXmzt0trfBWdS08ULET1jVEBxk9OnIwHF8YcDI00DjcnwMATxKApUCVq8VyRN3Yb45N0oTe51SDpRg4T9HAwZXSYukAllmRZ6Nj4QjCUyQTIfcPof5OdsHFwz/KiangsJR5Gh3csQah0nzgT9VHLpRiqeFHl0ao3loVbN8XaSYpLy83wogpLejv8UYRPrqsAUb098KU4c5ML5i9/Iy7q+Ff/2mCeCLvlC/S2AEeuPvsrJh3i+RbQ8GpXe3f3IN9MefzstN5zCy/8Ob9BqhlF2quXgxrknkuOdxX1F8yacGCBd/z+/2jdb6K3AxIDwf0GUmLh4ly3/xZniMfKjtjt3sPWlJe+qAJfvDrGsA0FnjFUmGAvu/Ov9XB9X+O1F4h8FYHKL6/dP6NPz05Fy6bmyPno2JRfRt2t8GVz++DP51aDDmppCafrhahlRN72ARIndtpzUMp2o8mHN1W3wZHvroBKhpCh5C5xdnw2KRQBCFPYCpqyMLFrnFG6tvaIctJPS2LyV9d3wjHrOwyow1MS4WlE0ZAkcNs6bXt7fC9NZvAl5QE3y8phMlZmZAdQz+DHR3wn5o6OGfNJkCfLrywnRfGDjdAmt2rORiEs9d+0Vn6hzw3FcslhhN2qHS1OnDFNVauBsvuBJjc19MAizq3m5kIpRI5Kj0DFwzUFGkMNRxBOI5HOSmfB5Vrijq22wUX6KcRaw1CTGyIeaeq67vWLvpmKN8dBDIUAPJ5w6grLBYcQ0Sx0ZQkADDqjZbooSYuRb94EkQi37j58Tq46hQ/5DrUHNGSQvHUrNtTHTRKEyG4WhBj1nCsNbjg5ip4h4EWNA2qqEspL5QETuOJnrOz51/5pAUW3lxllNdhF55o8fhOU53Q6goRAOu00077SUdHRyY9qPD0C0pTRT+Xsrvzjswe6zOSgmJOt968cG2cftd+WLO1LebAFez/1t1BmHPNvqiyPbg+0PQuBdHg/pLWx72nBuDiOTSKkJv6ukx2z6xqgH+tqoOHTi42/C+ifJnCPlnRmdnDvlqdGihVU1Af1WeY+EierMg0EiET3zu7G+C4NzcC1vvD69yBBXDv6LJOzZroExahQeu+1cDzVsVagxCHFoQO8MSgRZNGt7KuAU5ctR72tLZCeVoqvDx+BPR1wOT3trbBvBVrYX20Ngyd1GgdAKXBUp8ZKybcJxdgdcPSi4e7WTm4cx8snv+KlslRWiypTI4qBo33UO0VzYH1/+xdB3gbRfZ/ki1btuUmO65pTmyn90YJJQGSAKlwcOGAo97Re+focHSO+r8ccFzg4OhHC5DQjxBIqOm9J46TOO5Vlizp/72VRn77NLO7khPKHft9iaXV7uzszJv3fvOqEAzaEJ100kl/+jlGEL72hUcry0EP7uAuBJXM7+n+s9PhqhNjN7Ph81CQoPPtiq1659sePXpEfK+E1kHUzVJp0jBBpFV/KARJmGsLM8/HetCSQl3xPdtbF4AT7qqDuVdmxlyiR/T50+VemHqrHrQ4nU7A8eNAnn7f39FzZmOIzP+CJxrg7wv00UR9+vQJpqWlLVi5ciVqsfg6ioogTEtLc86cOfNuMwd3bjIUmxg+JrzfpxyZAs9e2fVSRWbjYeV3DKS4fm4T/PWiDMjCQsuxHkHQxvu8J/Qh+7h5wrp0VNNnxc/y3UvyYNKAUEZ2WVoDITL9foCL36yGshwHXHFotrHGCzGZsj21yS8qPYOmQQuZKKPzYgXhqU01cNWyXZERnDO8J5xanKMrXk01V7r3i3XcY7yem9G6UoMwxkebXj5n1164fvNOOCwrHV4aVArp4dI6pjcCwMrmVpi2YgPUdeh4+ytY/pVor7gGi5oLKdASj/xVg2Vl8E2uOdAAi/t14Hfqf0XBk1ENQnGdWYkcfJ/gaaed9tcDGkF4txtyMmJnxMKfiM4J+j7hwSMIZdnTMbnnMSPiS4Ao88lBAYDmC+6YzaMsOQ0d3N8B797htqSRemeJBwqyE2BsjOZBfKbIXYWfu5IDC7PIXzqnEbA4djwCFKMgz320AZ7/RA9aRFFXOn4CnIoxlDl3d+VdzNb8zn0BmHBdtCZlwIABGpDG/LF79+59Ys+ePVibjEYPUhOhrU+fPr0OOuigy41yYHEzIDcRiu8HIljDbBxi/f2DH7wweWQcvo1BGzQ2B2DqHdGRpbi2REUEyo9omZQo7XCKHT66LB+Gd09mgCg6M3tNsx+mPLMbbjvKDcf1SyNpEAQws1DaJiqPlSq9g7W0Dxf/UAHPbQs5uGPCzLfHlcIh2a6Qz1i4ViHNexUBWLFOWIzXe4NBOGvtZni3unODG2+qhxgfbelyLDyNUYBT3FnwWHlshadlGeUB4FYAeJQBLCMz4a8aLEszFdtFBxJg0QzuFGgJTRQy9FhyYMkyuNPs7RriKS0t7TVu3Dhd7h4qJFR+I9RB2dBMd4gz5lp6mlRDf6L76uGtxfq8KdTBnZoROOPtSu6tDn8Qzn20MQogoPkCBQBl/hToCcd7TlJnHJ0Cf7/c3BkYn/vnl1vgshmpMQMbPl6xZo6nfd6wq0MrTfTQuelx1W6kpkrabmlpqWbioUBDjJ84x8euKyZmK0t7wXftmimT1kZEEzRq2rCvSFeYQToQCFTv3r37oZaWFiyTwzVYttGjR48rLy+fzTUuglasFnlWmcHi9WO0MgbxXFPbFAB0vI/lEJqYhSu9MOW2Wp1JFrWbIrKUry9KL9zPsndOIvznigIozEg0zeT+2aY2+P2re2He6UUwvIADMmryk0X7KTRaJhqq6ISj4jkATd4AzF6yFRZWh/zQ8pMdMP+gMih1JndGM8qKV8cy6HFey/NEoeDDCEJMNPpzOLBQ86lrNsEkdyZcUByKKrd6KBzcTwWA9yQaLA6y8DGy2oS/arCsToDBdQcKYNFUDTyLu0qDpTITivOqFA30WTBixIhhAwcOPF+lwaIAi4ebc2EiM9OhiQ5NdbEewg+Il87A8G2qAVGZ5bQQ8jg1ZyqAUFZWpglcvrum/mgyDYxV4YjPffebdrgojuzru2sDcNjVIU0MCr6upFdYvrUDvl7ngz8eG3u0EM6zLHcZah4xrxENTqDgSuXAHIt5NVYaw+uv/UcTPMTK4mCdS1GeRRSa1erB2WwIDldWVVU9EwgE0L4Q2RQdccQRk4uKiqZwEyD3W6RrhgeJqLR4oXxT8UfDxjMuZvf4/KAlwrV0hNMfoEZGi8z9RyM8Mk8fmSvoQ0YTlAfx500emAKvnJ0HqQ7uFK4HRAjurnu/Bt5Z2wKfnt0dilw8Si8sWoXTus6kF20SjM+pPRQVIZzXdzR7YfKiTVDRFgquGJKeAvPGloE7IZGliwhr1n5EEc7zRGESz/eG9oOBcUQQWqKROC66etMOOD43CyZkWQd9qJk7e+2WKAf3Y489FsJVA/YEAoH5NTU1d3388ceVxCdLlXhU9PxHnJ04BusXcstPCbBo2gXUzQszoMrBnftg0SSmEZA1fvz4CT179jz55xZBiLX4Jl5XCzVNnelHeHJK7LMquenMODVnSIf//tIDv2Uh++j7JaIXqVmL+4twOo4lvP65j1thUC9HXEWpv1jlhck3hXyeugpKlm/xQW1TECYMi90EhObBM/9SDy/9Rx9O3bNnT13BVgq0hAlIBk67Mo9mPAXTUMy6sx4+Y3Uue/fuLcCUpsUS/0j/Aj6f7/2mpqYPw5GEGEF4Tlpa2hAaeGHk4M6BmPguiyDMSbfDp/e5YXAv65mqzd69q79r/kRWuCHzZUK6OvqWGlixTZ+6o6SkJDLmMtpA4CUznd58bBbcNDkr2lldc0bvNPlVNwfg2Lm7IN+VCK+cXAipiaJEjkRzpZXVMTHR6aILY9V4hXQg39a0wrQlmyIZ3E8qzIYnB5dAgqyGYVcnLMb7P6lrhBNWbojcFU+29BgfGfPl/9pTDSPT02BADKCvtqMDpi3fAKtaQqknxHH88cdr/Ak3UXjY7fagzWZ744033vidItnorybCmGfM/AYrLEXVipGTu5kGi0YEUg2VKkWDKoKQ1h/Unjl9+vTz09LShnMn2/0VQRjvzlskzKSmGwQ5aEoQgsvj8UR8sfigdyWK7tpnmjR/JnrQ6DexyxbmLjF2MgEwflASzLNQaBqj7m58tgnuPhOTi8ZOZtT/qqt5o1Zt92nRT4PiEOhUkybGD0PvcfyE+UsIUJrLDM/Jjlgy4JsvX/0VaAqdcF0t7KnrBPE0TYCYX+yn0GQJsyG2ZLPZWn0+31MdHR3bZs+efRdGEMqc3GWbF6H1lGV35+/R1fmk7SHmaGgJQF1TENZWdGh1LnGe0UcSS+lYPVC6mF4elbgzCF+s9sGUO2p05kH0bcTcaHzjIr4LeuHmweREG7x/QQGMLwkVXabpD7iz+5urW+B3r+yGM0dmwl+Pz4vkxeq8T2YCVGmuQiKXl6rRNFPCZGiQ9kH084UdNXDB8h2RIb+hbyHcUFJE2g2P8k+gG3m8Yg/ctCWUXR6PabnZ8Ez/Eki2x2YWtkpP8Vz3VGUVnNjNDTkxlMiRZXBHuTJs2DAt9Y4AWGGQhd8xR881CxYseFxRAFp0/SeYpXhG7ed9jylPMeh+VwGW8MGiju40kzv3z6IaLOEzIlaHAHQYQXhrYmJi8YGrQZgD5cVWbQmdo/fY261wxVP6qvDIhHGXIRguAiyVaSlewRzKAVUHH/2gz4mEWg0hZDlAEEBBpoG56/fpcMNvzSMCP13mhe82+eDa35hfy2mM5r/C37qaN+qL1V7o2S0BeuXFPm9Ukyb6iaktRNkTDk7pd/5emvbvHjegudfoEOa7WFkHjboU92L9O/xHhT3Oq5hjAbAEmEaGbLPZts+aNauXoE0ZyFL5MsrMhPw9Jo8KlXtKjaMeZLMnqCV6fe+bdnj363bYtLsDUMtID9y0Y9TqvWe5INFivRFTDZYiCu+x91rgyrn66EE0D2J+NBVtqHwbhxQlwYLzCyEXqx0YAJo2bxBOfXUPvL+hBR6c1A0uGpMlieqLdopX5Z1SRfV1JjaVF2PmmdlvWrMLHttaFZmK54aUwKxuJGHqTySyMd/UxRu2A2ZfF8el3Qvgzj5Ypi/+o9nvhy1t7bC0qUWrAYjRfHt8Pi2H1ey8HJjsRj9VayIWsezrVTUwM9cNSTHsDHhtRXwbdAnA3IbhtRz5i7/huTDwqvN6vVMXL1789a8+WPHTgNmd1mZf3sqPBbBoOgcRXk6dcnU+WKeddtrTBzKC8ON7csAdYw1C3GWf+0iD5stDD3Rwx8NK7b9YMqfTZ1TVB2D81TWweXenFEKtBkbAUf8Qqr1SmS/ysuzw2b050L+HMVBBgXfZk42az1M8tQNRA4OaGNTI4HHO5BR46tJMM1pW/v7lGq+WniGeLPAy/yvMzI2aRwFaqGZIjCnXTmDnsND0qzdkg9PEUtnUFowrP9Tri0KmYHrk5uZGssyLeRUCXnyX9RVrYx5++OE6PzOZdkoEh9C/1Fwo04LGO584LrPuqIsygcomfv9pycJpCSSAJ+AH+MOcenjuP3rzDPpV4vjRjQtfX7LNy6VHZMJ9U3M0RzgtDQKmVSA+TkJT9F2FB459bhc0ewPw7u+6w8ReqaYarxBgM89jpdeUydI3dDq1UwDW1hGEU7/fAh9XhzaRmL38nRHlMCbdFfbRinv5dvnGhg4//GbVRvimsTMJ7HMD+8LM3NiypWNHdrZ74f7tlfBxXSNUtkcXchedxXnDZ8yw+IzWQAA+qm2wfL14zpxdVXD95k6tIZ7HgBb0vxIAiwIrOpgItOx2+9etra0zVq1a1YmMQxf9RHC4y9P9s2rg5wSwEEjRVA1Us8VNhDKABWVlZSVjx469iZsHuWMujSrkUVHGiT6T4cXrsiE5toTk0NQahFl3RgsG3GVgX6n5UrW7jTeKbvX2kNmI+36hBkYwfardEM+XCd3Tj0qBv1+WCWZJi9HnCaMHMe9UPEWpuSamKzmwcLV9t9EHA3okxtUXWWoNBKci873wZ+LClK9y3MgiSD7xUPPyQqu2+WBw7xiJDAAee7sFrniqSfdo1LZhIlTRTwqu8LNsnmkDEydO1CJNaeAD1w6L32TrTgawHv5jfEWeZZUQVNw0RKtdzLOlMwlGpyloaQvAbx6qg49W6P3zUMAJ7TAfb9X6Tk+2w4LzCmB0d6c+4zkz0QUDNrjug33w+Nf14E5JgA9P7QEDc5KME3nS/FcaeIuuUShK3ciKLlPfL71mrdNZvbrdD5O/3gAbW0JjoSXMHNEPCjE1yE8sqnd42mHK8vWwKwyINPA3tB+MTo9du/6vvTVw4fqtloT4swP6aBo8KwcCtzXNrTA5J8vK5do1Ms0cnkeAjxvACNgLaaV1/wTowr9h/6wnVq1adRl5+E88a5aH4Wd94U8FsIQmioMoaiKkua/oZ1rTUKe9GjVq1Mj+/ftfcsAiCE9Ii6vUikwwoAkBtQscYAm/Hk418+90w6Q48vRgYlHMHo9h6OIQ2eOpRoObkPjzMeM2gryDBxirX1Bbd83fmzRAg7Xd4jk4UOhq3ig0VQ7oHh/A+uNjjfDMB3oNBZqAwhF4UpAqe+eRpQ5t/HJN8qdVNwTgw6Xt8LsjYx87GcDCnSxqUzgQpL5XRnOEzvyDBg3S1amUmQcpAKMaLGmR5zuzYfLI2PO5ySohyPqOtLrgLjcc1D92kBppT/OBCvkMyRN0AmAC28Nv3Qeb9+qT96J/nmptqUDtcQNT4cVT8yElUUQPyk18G6t9MOX5Cqhs6oBydxJ8clpPyE1OCJsU9RoqvU+VLI9VtDN7gzcAKTa7VgaGaqhE7cOIJoxlgF/T5IHjvt0AmA4Bj8PDCTNdMSTM5HMpTHAf1DbAx7UN0DclGR4vLwGLVt9Ic981tcD0FesB6wBqACQ5ScuW3iM59qCXm7dUwGMVe0zZGgLM94b1s/yMJY3N4LTZYHgMoA/H55TVm2BhvX5ThT5YaN7nPlgcZAn/LHHebrc322y2kzZv3vzBrxos0ym2dMFPCbB4qRzuiyWiDHmRZ7yPpn4Q72A74ogjjikuLj7tQEUQPnNFJpx5dOyCD4vNYhZ1WlxW+PFgX6kGSwawrPruyGYcUxQczQAWFp5FgEc1WFQgyNq54PhUeOS8dFOflrU7O+Dku+vh1RuzNJAV6xHKf9UAby3u1Aq8f0c2oN9OvMeKrT4Y2NNhqnmTtf/HxxrgmfYyjScAACAASURBVA/0pl2cO2RKVCskAKpMI4TaqxevzYKTDzfXXs39qE0rSn3pjNh31zKAhWBalPIRcyz6bXU8jzrqKO1SqvkVplBqNuTrDr/vzyLPskoI/B2cSTZ46tIMwEzxVl1ZMF+bzleLaniEiS5cXLlTgwNaMMERt+2DzVV6gIU+MHRtUVOyTKPnTLTBO+cUwuEmzu1okrz3i1q4c2EokeekkjR4aWYxpOCLCqf4cGkcYeqTlqaJyuge0kS1+QLwfkUTnNBdRDGGndJxPKIyt+s1YZ9VN8GspRsjyqpT83PhifJeln2QxDx+3dgMf921Fz6va+KZyTWfKfSdivV4c18tnLl2S+S2sRkueH1wGWSaqeLZgwxq/umuRIF0X2lPOK8olETa7EBN1GMVe+GEbtnQE3OGWTx2t3th8vL1sN2jz62IKVnEQUGVOIfACw9qQhTfw6Bslc1mm7p79+7tFrvy62WKEfixAZYsk7usZA6NLJRFEMpSNMCMGTOuSE1NHXWgIgjjrUEo841BJoxqXBp9JYAWZ8JdyQMl02ChDxaafYQWwwxcFeckaM7ZZs79KKguf7IJMPLuxeuyYjalIo2iVuBI4n+VmWbTcmCN6Bu/NgLHYKiJY7mKQ8g0WGheRUbEAapMW4PtaoWqb8rSItyMjurGABx7cx2cPjEFLp1hvdiraBNzjs24HfOGdh4IrnC+eeSgrB/ot4QpFL5aq/ctGTNmTMQXyyyCEMeE5pfjz9GKPD+YA0Xu2KO3ZOZa2j62+dL12TB+UGy0grVBkc60IxK9py4tI5y799T74YjbowEWaqYFiOU0Ihv3U0a44Onf5Gm17aKKKRMN2rZaH0x+oQK2N4QiVC8f44Z7jsjr9HEKA8NoEyDL6B6p/afXeC3c0wybG71wZkkO2MJO/WbRjOL3OTuq4LqNOyOvd1efHnBJ99gSZuLNRhqiVwaVwpQYTGiiM7xNDfz16x3ydYvhMKj5F2nFabfD/X17wOmF3Sy3X9Hu1SIcHy3rFRPo45o57ARqqwVvoq8mnNvFOQquZJqusNnw306n88y9e/fqQ9BjGLP/9Ut/SoBFNVg0opDmxKLgSiQa5SZCnEPtPU4++eT7ExISehy4CEIEGbFrZWSCAU0vwo9HCK22trZI6D8lzK5osFQJTlHo4oECALUMsp21NrA2gKcvzYSzJplr7r7d4INjbqyFpy/LhJMOM9fWyBbfN+t9cAzR9nU1BxY+45Nl7XDUcOs7Q9ov2dzh2OHciXEzMrfh3CEwH1VqLvSFBgqLUl91QuwarFXbOmDiDbVQ09hpDhZMF/uKAFDlc6X1885sLbErd5THnE74j0cTcl9GCr7EZz7HWpHnm7MhPcbUHap8ZNr7JQBcMj0Nbv1dGqRjBF4MB7aLWtchvXmizk7ndpXPEq6tI/9cBRt26zVYQoPAQZasW91cCTD/nEIYnJ8sz9weBliBgA1u+mQfPPx1J4B+ckoBnD4QIwiFT5UsfxVzSkfTXlRerCB4OoLwh8U74ew+OTChW3pU2gZ9seho5/dL122H53Z3RulhlvSjYsySbqQhykhMgHeH9tMi9GI5ZCVy4tWErWlpg+NXrI+YQXk/ylOd8ER5bxiX4Yqli/Ds7n3wTWNLzBo/rpnDhwq+ZOZbyTtIzYUUhNntdp/dbv9Te3v7AzG91K8XayPwYwIsfJaofSb+Uu2V0WdanJamaIikZ8CXOe200149kBGE8WRS7wgAnPlQdKLKPn36aMJOJBdFYaVK09CVzNf4fIxg5HX0rNL/uVNS4YkL0sGRaEwqGDp++gMNsGyzT0siiWkR4jl4Oov9EQ320dIQwLJqMqL9lpWeCQHP0HgYMTK85KE/ZMAl01LBLN3Ojn1+mHJTHWCm/3ij7Nrag1oxcdRkxXKgWQ1NmNPGJQMmxOU+e2hOHjt2rK4kEA0OkUUQqtKNaGWWLss0HQ/e//qWIEy9pRYWr+vML4a+VhdMTdVSMuRnxQasRPtL1vmgpS0IRw2jpWb0Gh8dgImUerFBe3sQTptTA2/9oDchC/8XAWpVmk2NPqblwoUHZeqiADXfLxa1uG6fFyb9ayfsaw1FAycn2GDeiT1gfJGoQUg0bgJAIZLitQYjvlN6E9+ivS1w7tc74I3xfWCgK5SHS+rDpTnd653kW31+OG31Fs1PCo/sxER4d1g/GBxDwky8TxbtJ+ZJc5of1h8KY4wwkrUZryZMlhIB+5frSISbehfDKfk5gBqsWI6ajg6YtWIDnJTnhktiNH/KSuQgX4oVXFnsL1bwngUA31q8/tfLDjDA0gA1Lb9Bap4hmBLmQq6lor5XFFhxDRatQwgDBgwoHTly5P0HLIIwzkzqKBiOv6UWkJHTo3///lG+V0Z5sOKNIsRnogZn2m31umSIVqgfM5+jqS8v05xpvL3YA6fc16D5GcUbvYUmxjP/0ggv/adTYGnmtT9lxRUBKN4R/bmwSHY8EY2opUD/OTQzxnrMODgZnr/avO+BQBBueLYZHgyXuOlKnijMD3XS3dbnGrU/D52bARciCLQBqOj1oIMO0swPXY0gjFc7J8o9VVT7tcoAV85Kg6ljkyHVGf8esbE1ACfeVQ8zD3LCRcel6aP3FHmveOLNZz5vgQueq42VNLTrZw93wdMn5oNDy8XAnek7AZCvIwh/fHcvvLymM49efloifPibnlCWKYAhcWIPA6xOJ3UZYOwEZK2+oAau1jZ64MPDyyAnMVFtIiQAUwCt6nYfTFm2Hja2hfwmS5zJ8OHw/pCXZK61pQOn8inCaw5Dp/mBpZAeo98URudNXrYuEkEYryYM+/B0ZRVgORtx9Et1ws29i7UCzY54dm8AMGfXXrh+8054ZXAZTHFbT0WDGPfi9VsBoxp/5ONoFCk/8jN/sY+LnzvJtV9Uo4SfZQWfhZM612LxfFe8NI4AZeJ+0b42+OPGjTu4tLT0hp9bBOGOKj8cfm0t7NzXmYcKnaTRBwuFFf6jmdxVppV482Dh2CCDvnhOE/x9gT4azohqMertzZuzoHuuuSaqsjYAx91cq2k/3r09G6bE6ZDO819h/6wWljZ6FyywjclKzXygVG08Ma8VLn+yUVdA2WzFHzsaU3pkWcpij1qZY2+qBczzhIdWd/KeHMiJMd+aNtd+gLMfboAXP9NrVWT9Rc3Vo+dnwNmT9A7hssz/gwcPjvhhCe0UTX8ic3CXaW7euTVbywcW61FRHYAl67xw9PBkyHJ1hW2FnoxKokfebIFrnmmCh8/NgEunhvI1qWvyyaLwAHbW+OGoB/bCturYAPgx5anwz5PzIduZYGri+2BzC8x+c5dmxhPHuMIUeHN6D8hKQtNmp2nQmlM7ydwONli4txlOWLQFjsnPgGdH94Yk1FIZAD59VCUAN50dnZ0JLwzqCykxanMwUee0FRuinNvxneN1mud+SiUpyfDhsNjBH/bhqk074P2aejijIBdOL8iFwiRHzE78lO43tnpg+soNgNGAWBdxaAzmz2Z/AGav3ghfsAjCWNdVnNej9/6+OO/9n7qtK5xKlWgUB5CmT6BaLBoBKDRSNGWD8MXi56hpURZBCEcdddSM/Pz88w5UBKHVAsecerhPEf6OeUqwDqAAWDSKUHzm7cSbyV20gwlHf3d/PXy2XJ0cT5s4G8ApRzjhsQsyINtlrrlCH5ZrnmkENO2hI/mHf3bHldATny2LtuxqDixsF2siThntjNuMhNnwT3+wAVBLZ+VALd5fL7I2flhS6MS76uBTMi9drdVX1xyAMx5q0LKdq47+3RPh6csz4BBJ2o3536HGs04HKDH3F2b/F+CKpmWgZm6aooGbKtCR/NN7cmB439j9GK2Mu+VrggDzlrTD7PvrweMNwlUz0uC+MzKZD5S1UjMIRF77tgVOe6baMgAf19MJL59SAIUukV5BADvhZN9pIqxtDcDUVytg2V497f22XwY8dVQROGzRaR0MM7NHgFPo/dCF4Pxvd8IrO+vg0tI8+PPAYl3NQ0On/zDe+7KhCWat3ADtWloLgHOLusFDpb0sT4e48JPaBjhh1Ubpfff27QEXFMfuNL+gtgF+S9qcmJ0BLwzsC2lxpI9o9QfAmWC37LxuNAC+YFDLp/VqVW1cGr89Xh9MWrYuKoKQPxMDJxDoNvlZuYOYZ0d3w10Yj9C1Jv437v4xABbVZFHtFY0olJkCBQCjQIyCK1qHEE444YTbkpOTDzlQEYTx1iCURRCiwzA6wqJJUKRpEMBKmAk5+XWlFqFoC4ECOm2jRgYFCz8QIN1zZjpMGolO3NYWAPoonfjnsKCKM0+YeNJf322FS+boywl1NQcWto2auyOGJENZHCWO6Nhd+TTmxGpTClIEpPeclQ7noEbIwvgFAgCPvN2i5Q3jR7yaHtGOxwfwz49b4f7XWjTHdXFgFN+1J6XB749OBafCgiPMcVTrivejmVCkZ6DrTAAsKxGEXzyYA4VxRBBao0YrV9lg6UYfHHdrLVQ1hIIBzpiQCk9fmAX2cGJRwyg8EdWnpS0IASFMn/DEp01w/Zu1GmBRHbh5ufiQLLjtaDekkeLMWpmeQFhDRnyc/P4g3Px5NTz8TbQJ8k9ju8GNo3NJ1CH3jQoDRGLSk2m6vqlphRmLNkNzRwDmDO8Jp3XPYaZSlsk+0l7nW2IJmgvXb4uceLC0J/zBYooCOlbcBEd/i8dpHu9/vGIv3LSlM7rx3KI8eKi0pxVCOWDXYFqGv1VWwY2bd2ppLRD0/WtQKaRaYRrhXq1obtUc7ht5nSjWa/QLQ8d7BFp4YC6wViRYsEGtz6eV+sE+YIQkahDxqPL5YDl+DgK0BAJQ5Y2qq4p1DC89YAP0X9Tw/gZYODS65J8KM6FwVOdO7zKgJdNeUdCmTcdvf/vbf9jt9pKfWwQhLVos6GbgwIFabiIKrvhnvvvfH75IEeHrDcL3m3xatBk6RbpSbJpZCiPJYjnQH+b4W+o00yA6HGMQwJjy2PwuxPNUUWJd8T0Tbf/fvBYYWuKAwwbHnliQjgf6Sm2s9AMCwY+WegF9xvAY288BJx+WAkcPT4rJJ+j7jT6YcnOdLgmseB46bj9wjgvscfp20H4jmEZNWWoygCvFfI55LUjRFiYcFalF4okgPHJoErx1S3ZcZYBioUvVtQhklm3q0IErvPbIwcnw5jVucCXTNAmdgCUEuKKdyDVgFC5BE/TbYMnWdrjh7VpYsq1dB8Ixz9Wk8lS4Y5IbynOSwI6O51IfL31i08+3t8LMf1foTIPi3V6Y3B1mlWSEndhlJW3CPlwsUSo1gaLrwAU/hLRXyXYbvDWuFA7NdplnemcDTJ2tkTG/OaQcJsQYQYhNXrVpO/y9MtryFHKaL4fBabFFEGKbl27YBs/t6YxujBf87Q/6E20sa2qBmSs3Rkyh8Wj8PqlrhBNWbjDsFs7pa4PL4IisjLi7j35101ash93tOpD1Plb+irvR/6EbDyTAEmCLOqNTDRT3xaJAivpbqQAWjyBcdEAjCGP0iUHmixqKPzwWXYNwxIgRGokJ/yuhyUKtgCpVw/5IV7A/6Rp9fa58qlEDG3iMH5QE827LtuRzJOuHLJ2EZlK6NweG9+maSQnNl9gW+nP9XI665qCWswrrJMoOzQ/rbjfkmGR+P1DvI0tPgZpX9B/sUgTh5VgA90D12qDdoA2+Xe+F6XfURTRX4uqSvAT4/PY8KMy0g03ixC2L6qOlZfTRdjZo8gQAIzqRB2CL6GeVEE4AaiWqDwHd7iY/THt9J6yujjbzuhx2eG9aLxjdLUURJWgQBUkysH9d0wIzvwppr/KTHTD/oDIoTXUa+4SxIUZIeNH6bZFCym5HouZPNDDGCELcq5y3fgu8VhWtrUO/qY+GD4Bujtj4AGprTluzCT6tC2nFNfA3tBwmdAFwdJVy0V8Ns69vI8lB4wF9shqEvG8HZ7rgtcHlkJ5gvqmSvRdq2m7btgse3RmVuf5aAPg1bYMFYugKq1Pdyx3dZf5YHGhxEMU1Wzw1AwVtwZEjRw4cMGDA3AMWQXiwE168LhMwXYI4tFwyJgdm5D7hrvqo4rSHHHJIFLgSYEv4ZaGGgB747HgTnZr1M57fueP3k5dkxlQah4/fNxt8MOnGWmj2dA4sgsr/3O+GXgYpH6wUq8f8Usu2dGjRjftDIxTPeNF7UHNw5dNNEXAqaw/ne95tWXHn7+pqH79Y5YXJN9XpIk+xyDXW2aM+V6o6n7K8avefnQ5XnSjP7yVbTpTBKNebzUKumQDA5yt9MPu+aHCF44RjPf+GXDisHDWc0WkIEEDJa/XJ806FAJfMRNep8dIXVdZryLwdQbj2s33w5DJ90lgxp73THfDxjBIoTEmUOKNL8l6xBKQIGH3oe/XDDni1IvSMsVlp8PqovpCVaJAPTEJUWKT41NWdIAa1TPOGlgMCrVgOdPSevXqT1Gk7Xqf5ap9Pq0GIzuR4YJ/eH9oPBsQI/mJ5D6NrN7V6YPaaTZH+REBfHBo/dLj/eyWvz6x/OiYuPbOwm7RLYr0ZAQDhhC8paj0EAFbtr3H5b26nKwBL0IdsfCio4p+5HxUFTwJYURMiTywaZR4cM2bMoPLy8ud/jAhCK8BKDIhWq+zaGti8u9MHBoXUgAEDdA7uqMFCYCX8rwTY4gO7Pxy+9wcxY024426pA3ScxyMvyw6f3euG/hZK46jG77lP2uCch0N5dMSh5cC6zw25FtJEGAEtBFjPftT2k2qE6HuJlBZoijM6tILFl2cCuuv82IcsohP7MHz4cF3CUQGwqG8WnpNFEL59a7aWWkEcure3sGGJeQxQixy0wasL2+CC/2uIRGnK2vnL6VlwySQX0whZSNyp03hFm+oEkNLctQKgmQejaxuS+8AGz62ohws+3KOskXx4URq8NqknuFAzoWtPkfdKS9vQaTLEz9/XtsHUxRs17RUeJxW64cnBvSARQk7zukzuBnOzz9cBxyxdC1vDGplpudnwTP8SSI7Bnwifz9uhcxSv39SmNg8ct3w97A37EGngb1g/cMeY6iFmupPcINNc4WX5SQ54f1g/KE2xnpgZne1PX7s5kndM1j/MQfbW0H5ajq54DqSK2+R1F9H/ihaF5s0fiJUczyv8LO7pKsASL8HbsaLFEkCJgik8J8vYTiMRdekZcMuZn5+fOnHixAUdHR2ZPNu0KNvBnXJ5XTUhKGQ7b6xBeMZRsZuXlm/BrOR6HxuMxCorK4PW1lYNUAnzIJoGqckQ+8uFFBavffd2N2RhWQ8rO3ctEeb+pTMMl596ayglgzgQCGC293j5FvoynfVwA7z0H32kFKZWeP3G7LjyV9G3fvydFrh+bnNcGsD9NXxigSzb3AHH3lIbAaeRBSRJEIjA9dN73XHVdFTNutX3+W6DD6bf3gmiRXvDhg2LKvxspQahKHk0nJY8stqZeEg4CIByFYMIbnmhCUx8geH4EU546cIcSHEIgBECQipTYOS8VOPVCZg4AKKaKz3gCgGw5VXtMP2NzoSislc/rTwL5owv1kBQtCYM+y0Dhp0aNdSgXrR8J7xU0WmOu6FvIVxfUsjaC9ciNBj/tS1tcBzJbo61AjFTeqzHqpZWmLpcnqIhHhMaPv+7xmYtDYIo8jw1Nwvm9u8LST+yjXpRfROcuXazBiL5EY/GDwtqYzoLHDPVcUvvYriyZ2Gs0xC5Hn2vsEA2873C31F7tdqk4QO5suN+p5/ixv0FsLDvtC3x2cjhnQIsqqXiGituHhRt0329bdq0aaempqbeKECKCCMXfxE4cXOGrLQHB1ia+eDO7GgHaQsk9NGyds0JnIKckSNHQn5+vgawEFRhHwS4omALz8v6suBONxw2OD5H8q4SGDpKn3p/PWAYfycwAMAcXSccot6BmQ0VOttP/lMtYGFqevwegZsFnx0zIn7snVbNXwwdx+8/Nx0SJDdIgSheZ9Z5q4NqA8CggKnhoAB6m8j8jbTKj6tPTNMiE7sqEyKvYeF9UEN5/K3R4CovLw8wXYMqRYNYT/iXH30LE2DhAzm6VBkWugK23CPAljEQbJlDwZY9Rms2WPctBBtWADSugWD159EzEASoqgvCJX9rgH9/ZS21Rl5GAnx0XTcYUJgU9kEyr0UYAmDEpBhkwAYV12GHdtQadTrFi/N6jVdFgw9mvVkBq2uMM/H/eWwBXDYoN6RpolF9LMM6z+slvn9f1wrTlmyCZoI6nx3aB2bmZuvbszBBmGdqxor1ERAzp18J/C4/JzInFprQrv2qoRlmrVwfSfUQ4S8AgBGE8TjNf1LXACeu7Ez7gODvjjjAHxduVpc8+jDN3VOtRQt60CFXcoQ0fn20IAPZIRu/3V5M7KpO0YC+au8N6w9YuieeA7NtPLCzEu7ZVslvN9NeieutTns83ftF3WMmm2J5GZkWS9CmzEyI59AkKH6TmQ5lYIu2GZnQ4uJi1yGHHPJkIBAYK4CKMLmhQBAAi2quaMJEIRy41qgg2w6f3OuG8qJoVasZFaHZ6w+P6M1evXr1+veoUaNObGlpAfwntFj0LzUX8gm44PhUePiP6ZAoQwkWZ8us37wZnCAEV5hHC9My0ANTO3xwlz73lbR9yUlxCnOFTbm5FprDiTZF+7f8zgU3naKu6yUlXnYSvz72Tgtc+VSTlqfrA8zTFYfjeKxjRgUEfsZkrCffXReV0R9/y8rKipiMOf1pdSjvzoZhfWID1VH9ZSdU74ORjTLNFfYTo18xmzsFWCK9CF1L3H8Q7z16ZDK8fiPLao/4ghATn0/7kHvA3utMQ6oObH8WAitviFyDEegLV3nhjL80QGWtPPcPAlqZpvrB2Vlw6dEZIc1VACP9wmkYIglIqcZID8CiijRT053ERMc1W/VtAThzfiV8vN28ru6bk3rB0YXpISCo06DJTZo4JsLkh87kFy3fAS/v6tRepSXY4e0R5TDKhf5xNi1lhNUDo9lODEezae0M7Qej02Ovo4n5qmZLcmCh3xTWIIzVaR77j1nSb9jcmaLh/8p7w6kFuVZfzfQ6I+FZ3+GHazZt15z2jXjHDb2K4PpeRVHPMroH0ylMVyRkxYZm5+fA4yQ1g+mLsAsqPF6YumK9LMfW0Bh8r+JlmbF292d9/Y8BsGi+Kgq0eJZ3I6DF/a6oCVJMpKZvmDFjxu02m+30trY2m/BtEuBJ+InQnbYAXEK7xWdLAAijaC6VGe7ht1rg+n9E5Tj63YgRIxJLSkqebG5uTmlubta0WQJU0c8yXxY0G31yT3xmI22g4iD7xrYgXPTXRniZlLAR43TlCWlw39np+mEzAFOy1fDPj9vg3Ef1QBSvwyzjFxzHQrNNKFb3c/gLmggRYOHxt0sz4VwLhatpP2PR/ujeL/z8+uYAnHZ/A3zwQ7RmArWZmJIDaVVEkPIxmnWIE56/JhNSkoxfXjfsBvOs+glrNp56XwNgolJ+oGkbk+PyLO7cB0umecW2zp6UCn+7xHq4eOLExWBL7Q3btm2DOXPmwNq1a+H777/XujVq1CjNj/GCCy7Qkp8GW7dBx6cHQ1NLEO58qRmeeLdFahJEcIhpJkTtRJ4KZUSvJHj3sjzIwYLR0hp+egAT0RCJPFY4sOQ+VFrofJl0Gq+QTxQCswZPAM6YXwkfbWs2FRbZyQnw3qQSGJKFEYThEjuapsxaYtQf6lth+rd67VWvlGRYMLwfFDjkaUyMqA6j2W7YHCofU5ycBAuG94ceybGnQ6Ht0EEY7EqFtwcTp3nJBko1aDdvqYDHK0IRcBr4G9IPRmfEDv6MJoWPDU7JkoZmOH/9Vl2koKqN5wb21TSHsbBlrpmjbaMm7NXBZXB4JuPJppTVecFfdu6BO7dh6UHd8QTxvYqlu7ydrtwbw1v8PC49kAAL31CY8SggomCJgiojjRbXgGHbou/0HTSWU1RUlDpixIj329vb+6DQEposDqxEzizqp8WnZcbBTnj+an0EIV5jRZihY+3cD6NKlvwWADZhG1OnTn2gvb19YlNTU8RkKDRZot8ybQAWA378gkyQ+i8qyDdeqkbN1cV/bYCXP482tWDuK8zcjrXhxKF6jgqEojr6j4/Ji1Fj2gfM/8UPGdHKnNzFdRrAejoEsLAE0Pu3Z0sd5800b7GOIT6/riVkVv1IAq7Ky8vBbrdrmkwE1gJccy1WqGh0OlysFY02WLIWtVTaQBDtEeb3enpBm1Y2RpaAFkFMbm6uDlzxzQr1cZRphzSwfHwYLDPNFZ9fx/h3wZY9Cp599lm4+OKLtfGRHViE+oknnoAzzzwTGnd9B8NHHwRb98i1VsnJyZqmEPspNjO8nzjO/zwnF04amRYFWIKo0YqY4FhpmrCGSjMBoslO0xiFfKGMM6EHoakd4JwFlTB/azS4khXu7ZOeBB9O6gN5Tgdzlu+sXShLlIp9Q1/HS1bthJcr9akQxmelw4sD+4IrAZNJSOhLQXJ4moKYsRmYFqAMMhXOmEbr6+rNO+AZSVTc1NxseLpfb53TfKg74U4p+oZTdcn6rfBiuFYfgr/5w/pBD6f1Mk2xCEe8tqnDD/fuqIS/7aqCDgvOrwj63hnaD0ZZ1PiJ8cPowWtITUS6NibnZMHcfiVaxvl4Dkw4OnPlBq38ETuGhX2v+DTGyhajxGc8/fyl3BMLDcneyeh+DqooSBLgi56jGi2z87QvHGCJCQwefPDB45KSkp7zeDwZPEpPlpFaBmaumBXygQkhqk5aolRF1xLy1MoaP3y81Ad3v9Ks+d2wY3j4u9aE2+1OGz169PzGxsZM1GZRs6HwzeI7bawh99qNWYBFgeM5LKx9rVmMEvz9g9FpJsQzjxuTDC9fnw1OtmHl7cs0QMHwWNY1BWHKTbWwYpve/wqdohfcmQ3DqWmMzHTnxzC75Ttb8v3xd1rhqqc7M8RjNOaNs13Rfk0mgl+8t9H4aY8NPxvpYPZ99bBkbbRvFQDcfzEG1gAAIABJREFUWFxc/H5RUdHnYu4RYOH8y3yYcM5fvD4LphvU8YvidBbep745CJc92Qgvfy7PUI/aotTU1EgAhixFg1hLQhssA4jv3e6Go4Z3EopKK5jQ93xIHHQrfPHFF3D44YdrQ37SSSfBddddB3369NG+b9myBe677z547bXXtO8LFy6Eww47DK6++mp46KGHopYE+o5lZGRo40ojdvE7X1uDipPgnQvyoCgjnK6A+Thpcx/l66SP3gtprqKdzanPFGq26lr9cN6He2CBRHOFwFsWiXl0UTo8f1jPUNbvsIlQc2rXMssznzDi7B4M2mBVQxvM+G4T1DFn69/l58Jj5b2UJWB0gIZx3ss2bId/7gklB/1Nnhv+1q+P3sfRZCeqDWcQ4NKN2+HFvZ0JQcVjLuleALeXFJuyOS6IWgNBLQfWZ+EcWGMQ/A1Sgz/lAyzgTfSvmlddr2nyEKBYPXo5k+GD4f2hgBXFViKW8A/37agETO7KD+zqswP6wrTcrJg0YrSd5/dUw+Ubt/OmXwAAbquXddMq2LJ6ndWh/Nle1xWApbqXn+fAigIvAbOpL5b4nScope3SNsRk4Tnxmf4Njh079qJAIHCzx+OxCwYrtFbUJ0u2837q0kw4/ShnpGVOGcgcqur98OkyH7z6hQe+WuuN8iUis78QAC4Ifxfvo7HF4cOHj0tNTf17Y2NjgjAbGpmNBvVK1BJ7qooxq0CATAjLqHPZFh+ccl+9UiOA9zx9WSagI7rs4AJUACoxQ+L3FVs6YPLNtdDQou9ZfpYdPvhzNpQx3zeuqaLfhSBAE9fSzR3w8bJ2eGdJO2ze3aELNEC/pvfvyNa0WWaHbBzNuAP2A8dv9r3K8cNaXnPC9BocMGDAEYFA4F9NTU2RuZeBfQRZSI+/PdwpdXo36xcFiEi3mOvqzIfqNf8wxXH6iBEjGt1u99zW1la3rHYm9lOsIWF6423lZ9vho7tzoKzIeFdtzzsSkg56Gaqrq6Ffv35QW1sLt912G9x6663S7t1+++3a75j8dP369ZqWbfLkyfDhhx+K69eXlJQs69mz58mNjY02uq6Epli25i8/KgPumpqtmfeEjxNqsOTRedF5pzR/Zp2JkZgWwz5TFY0dcPb8Svhmb3RRbvQRQ+2VjAbOLcuBB0Z1RvtpQC4M+vQArjMKEn2wKtp8cNuGSnhrb3RuLQQwF3cvkI6xisnjK+7yeOHMdVtgaVNIw4gO5JeweoFWaLLF74ffr90SAUO0I+hLRJ3mVYTK+4mRdjNWboTV4Ug7DUSW9Yy7OLNOsxd+GDqxo+/YTZt3RtJUyPqnAsuHoeZwUFko3QY9JIMW4Z9op9u4HRAI8QP91DCLPqZmMBp31W8Nvg44dc1m+LoxSps6GQA+Zc/jzeh0DmZ8NT5nFQut/swu2Z8AywhwUUCkAlwqDRa9nrbDh1IGtPAaDcDgh2HDhr2CJjmaHoE67Mqi9jDZI2Yp1xrS8uqENDuYgfulzz2akOLO2QZzfBsAvCz5XfQRk6be4vV6T2tqarIJ0xH2V7abxdIjL1yTpSuubLRhpItU1UesYff0/Fa45flmqblI3Nc7P0HLK4XJQPXMIdQDCrB0qJd0ED/+69M2OO9xff1BvL+sOBE+vCvalCcAlSA2nI+KfX74YrUPXv/SA5heoLbJ3EtXBlBNwZSmEVKzLuwT9ucfH7bBDXObVHmXHgaA+8JjJjqqiciysrK7W1pa/ohgALVZsjnX6tlNS4XbT0vXShwZHbL3QSfnDRUdcOmcRvhiNWpwlC2cCgBfil9Hjhw5NSEh4eH29naH0AaL8k7YT6rZ4i0O7Z0I79+VDW6D4uHYDUf55eAYcD1cc8018OCDD8Lll18ODz/8MASa1oN36TXQXr8Rftjkg5e/7w6X/en/YODAQXDFFVfAI488ommvHnjgAbjpppvgz3/+M3YBAew/AQDtYcFDDz30idbW1klojsd1JUzw+C5RGmKHDf75+zw4bgDNlB6uFUgyodMM7xGn9bCJUBsDSVQfgqAvK1rhDx/uhj0t0doOLKGFAEsAVz6WD4wqgnP75oTzX0mc2sEG/kAQdrX6YFF1MzxfUQvLG1qVUWzY/r8G9gU0LcmOyDrDenVeHyxuaIb3a+thfk19JHJQ3PfSwFKYnJMZ1YyMxLD48DcNzTCvpgHQp0iSzFKLrHt9cDlgRnLVQVcAapLWtnjg7eo6eK+mHra2eSKr9Y6S7nBR99iLReNz+SprDwTg3doGuHvrLkNghfOI/3B9yMAyAkesE8ifIRsv1IxhuoeXq2pgYX2TdD7/1KsIrginZlBaEfTcWTes82rq4dy1WziHWwAAM8IX6lg5Oyfakl1jyKYMmdgv/Md4AZbRfeI31V+V0zteT3+jGiwcZv5dNvQ4uTrNECeM3r1793A4HG+2tbX1psWWZXmnUIuy4C43ZLtssHClF+Z90w4fL/VKnYAt0MEX6BYAACJ5Ce8nJczgoEGD5jU1NQ0S/lkoCGTHQf0c8M+rs6BHHtkFhVsy2z1y0ybm7brsySbASDKz45LpaXDvWWlRPkG0Te35YTNVuzcIWA5nXUUHfL+xQ8ujhdGDGOklE/IThyfDC9dkQlqyntRa2oOaRmr+t+3w3rdeWL3dZ5rjSPUug3omwhs3Z0OvfAISDUCUmWl1Z5Ufzn2sUQPdiuMZAEDtFW75I6CaaV6DxcXFn9bX149EkMWFv2i3W6YdMMrylCNTtPJEhhrLIEBre1DT6D34egtg1nyDYw0AYFjeUnKNWFfBYcOG3ebz+c5ub2/XgkjEGqJmQt72yYc7Nc2bWZ605HHPQmLhlIgW6uuvv4axY8fC0hePhyee+w+8srANsGA5HuPHj9fMiN988w2MGzcOJk2aBB988AFqr5omT558Duk/XQaBUaNGfV5fX99DaLMQaMmEX3aqHeb+rhtMLE2NTryppVygCUOJiVBRXBkBWLMnAPd9Uw1PraiHDkTi7EBhjOZY4c8W5SMGAP8+vASOyAslRNWi/bRi00HYGQZUL+ysheX1bYaAij4W6/y9MaQsqs4fNo2Z0BFQza+thwUSQEXbyUhMgLeHlMNQlz4oRbwlAqpvNUBVDx/XNcLuduUaiTRblJwE7w3rB92T5E7z7cGA5iv09r46mF/boANUfGzR8RuLKsd6UIC5pdUDf9+zD17bWwMYJWh0YDAFgmURFCKjsbv79oDzFUWxESziu72yrxbeq66XAlD6fNRavT20HMpTUsIASU9fRuombAef94e1W+CjsEmVtI2mQVQKqDRUZqDLTAyFpUSsM/PLuD4WgGX1Wq6tEiPBNVF4njrByz5zwIX3GGmx6KgLASbO6QBMr169Jni93rkejyddmA25xgAFQkqyDZpardCIcsIxEcubuFEk4EpGVFTgar8XFRUVOxyO+Q0NDRm465blScILMdP5o+dlwIyDksGGI8a0RJGesdfQ1CZBgI27OuBPzzXDhz/oi9Sq3gg1J+/elh1V2BlNI+jUvb7CB+sr/PDtBp/2b/s+P7SwFAxmy+OUI53w2PmZWkFqNLt+vLQd/rPSp/m37c+jMMcOc6/MgsMGOTSzmwAqkaGyMJZ1LQG4/7VWmPOePHot3N8LAeD18GequeJAS3ui2+3u4fP5Fra0tOTINFliDJBGB/dywDEjkrRggwSSvqOxNQCL1/ngs2XtsHmPHMiysXwUAP4aplNcZ9INS0ZGRkphYeFLHo9nNIJAob1SRRDe8Ns0uOFktRZCLAbXscvAnlIABQUFsHfvXqipqdHMf+hDtW+fvggwVkSoqqrSzIg5OTlabrk9e/YgWKpyOBzjFQBWgyTFxcWlKSkp7zY2NqaI4ALZGKcn2+HhmblwwuA0raYgzcAuMrNHSuKEARcCL14c2u8HWLC1BW5dtA+2NcqBBQIrdMSnvqEcYOU5E2HeEX2hd2qSpqH6sqoZ3qxogK9qWiwDKr52eqckw7wh5ZCX5ND8h75saIYFNXXwaV0T1LNyXUbrrqczWQNDhWF/Ikzu+UNTM7xRVQcf11sDVLz90RkueGlQX8hICG2AUHO0sbUd3q2pg7er9Roqo75lI/gYUg79lXmhhHOBvpWWgB9WNrfBO/tq4a3qetgnyVPHn4vziMEXSE80F6PMFP3a4FKYmB3S+IVMru2a5u3lqlrABK5WHOXF888vzoPbehdrpmWZtDLWaAEsa26Bk1ZtAjTXkmM5ZlghG0Iqtziw0slXyXwYCdEuCdj9KQ/2d1uxgCazZ9O2dElAwzdSjRaPLpSBL3GOtkXvo/3h7yFD1dxupF2Tk5Nzldfrvdbj8SSqAIzZi0t+x2rjiwEAtQFY8jza0aLzJpEvmhNvBCAWFxcf3dbWpvlnyXZCoqn+3RPh2pPSYMroJEhP6Rw2vrgQCO2s9sM7iz3w1II22F4VG2hBx/PHL0yHXdV++GGTH5Zu8cGa7R1KbVQc4xfK3h4EQI1VV4+kpCQt75GMyWHbaHabcZATbjs1DfoWJYaAVng2dNs28gWB6YqtPnjmgzZ4ZaHHyJy6EgAuDtMCp0udiTD8nrpr0tLSpns8nuf9fj+zxXZ1VHT3I51ex7RW4gIBtAR9iu/BgoKC/gkJCf9qa2srVNXQxJuK3Alw9IgkSEaXN7JSUYmBJt02XxDQ2X75mm1arcPi4mKorKzUwBOmhkAwhX5Z9EB/KwRddXV1GggrKiqCXbt2IUDZHQZY4nK60RKftXHv0aPH+V6v98bm5mbNJCvTFiJtzByUBndNzoWCtFD6hk4n9s40DHqNVug81hT8z45WuHtxDawxSB5qt9tv6dGjx5Eej2eCx+OxidxinF5diXYYkpkCKxraoCVc4qarVIAO1iNcqbC4sSUmQMWfe3BmOlzSPR8+rWuA92oaLGmozPo+xZ0Jl/UoAMy1hcBjXUtbXM7bPZxJ8MbgcsC//EDNWrs/AM2BAGxq8cCq1jb4trEZVrS0wb5wiR2zfoZ//wE30vn5+YG0tLQbWltbXULDK/Iw0nZQc/iPASXQ7A/AC3trYFF9Y5TJ1eJztejP1weXwjCMRmSBLcKlwYiLIpC7etMOeD260DaWxPkHdbOx+FnwCinWU7xX1xm91QH7Ea/bXwCLtkOBFNdmcZAlu9YIbGnyMDw+XJNFTW4UrPDPUqCVlpb2Rltb2+FG2gKDeXkPkxETQIU5DUT/qBaA9kWG+Kk2gwpf7b6srCz00TnTChDMy7TD0D4O6FNgjzClqvogYJZu1AKZlQ7BB6LJAoVOnGPyI5Jx1KOeA4BvMOAMANbiDsztdr/R0tJymMrUKlronZcAMw5xwvhBDkATotNh07R8KM9Q04emzU+WeWHxOq8VrdzfmUmQMh4x/1ybhdfwuce5+FsgEDgtGAzGF3+tno07AQDHi24CKKhSbV4itJyVlfWbQCDwEPpnySLzrBLCSy+9BLNnz4bp06fDvHnz4LvvvtNyXqE58MsvI+5gWnOHHnooLFq0SMuNNXr0aJg2bRq88847UF9fPy87OxsFA2XYMo1hZJzz8vJeaW5uPgzNhSqTbKLdBseUpsAfxmTBiPxkSAuX1BG+V8JUV9cWgOV7PfDvdU3w7pZmaO8wlBsC2KJwxkjH7klJSc96PJ4BKJyNNlNWx1Rc9wtey7G+6o99Pc7dR5j+CpVsQj4NHDjw2urq6iNESbT9OZf8BY/JzoAnSTZ43Q4t/IVTIf2ONRt/u2qTZhJmRymWiQyfk2raDVwduNyVyT7+vP86kLU/AJYRuMIBlPlc0fNcKyUzC/I28H7Zc40mTLaTFddrE5uYmDjU7/c/GwwGzYppvRt2AEYGiTmtUDjJwCQFfSoAyAlXMP4ogCUIPSkp6XOv11t2IDlJYmLifU6n85T29vaeVgBdvH2x2WxLEhIShnR0dMSbAfDbMHNbFga4mPWQairEOAaSk5NzbTbb5x6PRx4yFe9LyO+7CF1mhKsz97NiTEsGssQ7UDpPtdvtfwkEAr8BgNiLY3b28z8Y0Q0Ai4g5kK8p8Z3TrW7NkPcAl8s1x+PxTI9XmAhHdUzJcP/992vpGV599VVYvXo1nH/++VqkoNPpnD9r1qzV99xzzwmpqal9Tj75ZC1dw7XXXqulbtiyZcs9ffv2RWDLNzAc0OrG3OVy5QaDwY9aW1sLVCCLTnNakh26pYaVikGAdn8Q9jR3xKJheQMD7wCgho4h9tvlch0WCATmtLW1ZVvpi4JsccOHkV+oQV2TkZFxrtfrvRBBcBfa3OR0OlM7OjqK4p1j0td5yEOTk5MDDofjRo/Hk9XVNhMTExtsNlsmttOFd7TKBTCAAq0U68IyTmeVmTZt2lVpaWmTcANQUVGh+Sp2pU+ynGhigT7ZvwSOy8mKdm/QFkFnWE6U+0NYaP3frr3w4I7d/L0xIOsxxTqSgS3ZhvF/HmR1BWCpAI4MaFAHdXEfPyfTXMnu4+0LwjDaaQvQQoUDN9dQApsAAH8EgCPDJ5FZfRZOtIbOvxRQqZz2ucCimiwZ86egQAa6eH+H2O325wKBQHyhMXI2gswCtRnzw9FXkJKScqLX673L7/fHC4DwSQhCEQghs0cnf3wOOnpjMhdtPhMTE2d3dHSgczVL3R7VUeybML8imELbEdf8CbMr/SsWezAhIWFcMBh8JRAIxJ/uWD5+qC1DUPVKuF+RZzLVuugXZUoqjaaKvmdi6iFU5gBANwtSAVVAKHBRsFUoNgQqkEXXTcREyAJKxDVuu93+UiAQGGChT7pLhKM6Zm8fPHiwFu1nJU0D+rysWrVKy+r+0UcfnTVp0iQEjqo1RnkBpRutLwkJCVjw8BW/3x9fkjnzl0ba/xsAvKVwHI5sBJOTk6/wer2XBINBK6nRBaBaFd5oiGyiOoDucDie8Pl86FdjhffjusXNJG5esMCvVncmOTl5bEdHxzN+v98K3YkRQbrDecF21jN/VJvT6TzH6/XeHAgEomuSqcdU0PSK8DvXYN/8fv/cjo6OzoKI5nNi9Qpc24L3YOkJIYtQBuiCsGbMmHGH0+k8FDXmSMcYjNHQEF2tQvVgdJDHygMIyvCfLAgL7x2Q6tRSPeSEUzNETIJhU6FeaGBb+ifWdfjh9DWbYH1rVCLpI8Laf85bVeDKCHRRoEUVHbLX/6/SYllZZGZMlwMtCpTEvTynlThPr1XlvcJrVBosFchTaUS5FosKDhWt82erIh1l7222+1cBA5m2jb4T/YzZGK8HAKwTFe+B+bmeDPvgiChH3fPsdvufAoEARpQYCR505scsdciYEfigehmd/Dl4Nvp+EgAgeBgZNvFhUiM09aFgwra44ESwQgELBVUR7RW5hs75TJvNdkcwGDTPZGg8sghcMBmf0Aip5s+MOQlGRO/nNCRbb70AAL3IsdK9GNuq8PijhgT/iXVE17NsUyPat8obZAwRzw222WyXB4NBFOZWj2/feuutjBkzZvTDLO5nnXWWdh+mazjllFOgtBQtFgCbNm0CNCdiegY85s6dq2Vzr6ysfKm4uPh2CZil44qfVSZD8S4I+P/o9/uvCgaDZoDf6rthFDGuMXQclq4xhZYTtZa3BwKBSQCQTR4mNn24aUFgr0/Pbqzhx4G8GwDGsc7jukX/UewjaudFIT++udPo0263n475BdG6KRmEd8JafgR8AlBx2oqiNZvN9mgwGJylGFT6ztg/of2jl2t9tdvt5wQCgRu7qOlFQIWAEPkOvgdNJSSTV5H1dNxxx13ocrlOFv50qFVDv0LUwqosAi6XC9BfVCPWYDCSqkMEPsjG5J6+PWF2nrszF5HQWoVnLErgRc6HPixpbIbz1m8Frz6q9RMAOF1i/sObZLxWPIbyW86nxRrka5G/1v8cwJIxWqOFohKeAuVr9M+ErlCvUgJWabq4gKDf6WTRnTadXD7BnHmINug7WgEIFHip+oTP4v3i2hZOxLS/MuAo+ukOA5OjAOAwE66PzA+zyX0XZs7oiC8O2TPEOTRLocYEAUl9uA0EVAimBLMzAtwULNPdnxgvFWCWLU66qPmYhauzSZmBbGjQ3IqO6PhuPS1KTNzJolYOmRHu8On4cebCgRUFhXx+ZfQoGxcVfarWl2zNqjYFZiBLxgTFPTLTdj/FmCLQEEXPIn1pb2//OCkpqSemYZg5c6bm7C470Ln9rbfe0rK4t7e373Q6nVMUTrh0/LEpGlgiY/hineJvCPjPw9RsFumCX4ZRmeijiUKa8yEZXav6g+fLw23Q9Saex/m02Xe8D7U8/cMNbAtrNmVgStUncS1uhkIJnUIbLK6hwvNm4Ir2F0EtJrccBABbAQD7hiCSAipKgxRH0GfhZ+SHhwBAHpkY8SxMRIbzgpsRPIf0iNpd/IcqHaqZ4rLJaOMNY8aMGV1SUvKoiLCl+RYxQra+vl4DURg5KvJl0ZQOGODAv3PC6p6cBC8NKoXCZEeoLjkhsND3kD5LN6HkOnRuv3VrBbxTHZV89lwAwI0t57GUz8qsBHSdqSKlZbREX+1/CmB1FVzJUL7I2q4CVTIhLM6JxSOYMV9MlDGKSZMtRBUTkfFQ2bN16mAJYOT94kRF6Z7uCDhQ4ILZjDjpuKAfGZr1KGNDxiHMm7J35eei1ifb1cjGWMZIjeaag1fZ2NHn8EXMFz0FL+IzHTc69zIgkRsWFkJgiGuQ+eKOHoUbSny+Njio4s/kcysD1uIe+pfPiQxYqcztRiZ2TteqtSXeS8YLjPopA5n0GXyedWu6qanpJZfLNQyjB9G3asWKFbB8OSpWtITBMHToUK18DkYTNjU1rcjIyBA7btm483XE6ZryCPqe9N1xPaH58KCw4OcmUATbCARQ44G0gkADwSNHh5z3yHiD6pwVuqD0YgSU8TfOG2XrjNMkn1fajgzUWQVWZoCQBidxIcwDl3ifqFwQz5HxcHxXnS8V0fxSPiWuE9fy+zTanjlz5gM2m208arF4iSmajkMklRXnOLhS+ZSdVdANrutd1LljR3Mi3WEwkKUNGgFYWzweLfdVbXTE0+AwDct4lgxYcZ4rW28qP1OZzLEim34R16iYpkrIGS0WSoAyYCV2A3xXoNoZcMFr5OskBlv0jy9AGcjizEqFnDmYkwkz2aJUEY4gPsEEhLZFnOeASwWyZAQmA56qc2ZjZsT4o6LcWGconRiNl8p0zIWETFiLceHaKvqdmwipAKHvLxiwDLwIICIbR9pPFaDgKnUjFbtogwsM2lfO6ClQ4mtJtSb52qLAh76nig+I87I1o+Px4Y6brS3KhyICcNmyZb8fNmzYlUac9Icffnhk1KhRaJ5VgSa+frj/G6VzGT+UgRSjNcXfhQp3GaDh/ab94TRlJlRk46ji8ZxXcuDH51HVT8pH+frh9GM2bhwY0fWqGjvZmHB6U42Lar3TfqvWCl0z+BnXXhSQmzp1Kpqsj6UgC8GWrFg6AiuRSw4/U8DFXzItIQHmDijREsRGJooDqogfVtgzi6VweGlvNfxl5x7e9AMAIIJEqEzirhcCVNG/FJDJNpAqHinjo2a0/ov43WzxcUHHhTInPiqMuL2afkctVrxAixO2jAHywZcBLKMFyxekFcHLmQdnYDLAIgNVZoRpJBBUDMyIsakYlBWGqwIslEGpAJbok0zLolo8XFjidw6o+IIXi161A1bNrYy2jWhNBQJlAMsKyKL0adRHwdzF2hPfudaQrk36bnz8uZAw4hGyNcTpXEYjnK/I3k+75oUXXjhk8ODBAwsLCwdmZ2drWqO6urq1u3btWrty5cq1Z5xxxtcScIWX8R0z37hQYMA/q/rHeY+KF1H6V/Ei1fqi4ye7xkiwmAEs1VwarXWVUFTNvREPouMSK0+ic2QEPGXrRia3+BzJ+qOSd+IZnB/Ixtc2YsSI4QUFBY97PJ4UkS8OzX/UP4uaA6lGS6W9OtqdCff06QFJmLRP89kSO4wQmBIuVREzIXN6x4SiV2/cAcvDtRoJUZ0Qzt1Iea2Kx+J5ym/5dTL5JgPuqjViROu/iN/iAVhGzJ6CJsHQueZKmAgxWgSvEWCLXq8SBioQoxJ8RiDKaEemYlQqocvVzXTx0sXInylD/PQc/SwTCHz+VHNjJAhkhKpiqtR3hb4Lb0PWD66tUpm1RFsCIMjAsWw3RYGUCmTJBKlVgEW1lLL55QKAz61Rn2XAUbQXS/9kGiw+zjLgRemaChUzgS0bT9m6UgEYWftcG0zHmppkKM3J1hUHKrIxlvEH2icONmXryEjIxgNojACWahytAAgOKPj4ie8cmMoEotHap8/htGtl/MwEpwxcGYE92p4VEGX2fL4u+dgreeEhhxxyRkJCwsVtbW12UceT+maJhKT8L28QQdVjZb1hbEaaTnsV6lgwVCIzsusIRQ7yScRM8Vdu3A6tWmXyyIFRmZeSzYlMS4XnKLDCzxxoGWm1zOhbRZdW5uVnd40UcUt6KWMiHGzINFYycCXOUS2WynwoABh2iYMYuliMmAdnSioETRep0aI0A1myBScDCXidTFul0m5QwlQu4vAPKpOlShioGJSRUOoqwFLRD59LI4BFQZX4LBa7EVDl80sZv9H8cgEhYwZ0zGJVq3Pa5LQk+sbBKt2QcJBlZDaUvSt/R9XmRVwnox0qBOn6o4BFtk74s2Rgy2h9yYCWzOQuW0uy9S97dz5mlF6Nxkr024gXqIQP75sYx1jHUyWAZPMlW/uy/snaVI2RGeDic2tEW5yuZGtRJhdE30TbtE+ycVY9h46ZCkhLZdTo0aPv9fv9x4is/Qi2aP1Jqs2SJXkenp4KD5f1gjR7QsiRnQEqHcBiflnC+f2pyn3wWlVUECYWocf8bFw2UVAl+CsFVhxkUcBF+bBKi6ySvXTsVbT7sz5vBWB1FVwJIEX/8nMqgMUFCQ6mSlsk23lyhssXC10klGmpmKYQZKIfMsEsW9Sq55qZigRxygQCJyy+O6OoXexlAAAgAElEQVRMjvZT9m4qRiYTWDIQwBcI7YsVU5WYU9XY8fHj46ZSYYu+cr8b2l/ZuJlpeVQMlQsl8VzaP77bw3soKORzzYWSCkwZbVK4ZlkFIlUC0GheZLSpAliCZikwUIF+2bxwAUzbo/3gNCpbR5S2jZi0GSjg/VT1kQsLznvM+m8kbDg9qoCh7D1lgM8quJIJRtl4mPEi2n/Z2pL1UTWeqrlUrVl+vYwXyrR6svngoI3LhwhtZGZmurt37/6I1+sdJHOCF47uspe5vmcRTO+WLQFXofQOusnDShxCmxXuXUNHB1y/uQK2eqJyX50MAJhxVLUxFECK/hXgSwa4xLpTub3I5LPRfBit05/lb1YBFr3OSGBSJs8BFX7n/1TaLCFEVLtvJeFKRlkFsmQMTjZJMgGnElAy8GJFCFCUz0EBZ7y8j0YAmI+TjPGqCFrGZPk5/m5UuIhnWQFYMgYsa1sGmGTqaHGOL3ArAsEquOJrR7QtA80CYHHVOmdkMlo1A1hijdDoXAqoqAmegjMzGlYBH5WgNwJVZmBG9o6qtaQad7pOzMCKqj8yAcn7YQZCZWCB050VcCV7HzMhInu2CnzJAArtl8wdwIpAlPFmFcCyAgRlgIfTGn0X2Rqn42YFwKnoh/IfvEZnX2NO7pbGobCwcKTT6XzI4/GkCU2W+CurnVqYlASPlvWCfC01AwdTnakZhA9WQKRqIA7uK1ta4dYtFeDTZx3Fcj/3ht9BBrBk4Iqew5QXMu0WNzPKZIgRfzCbT7M18ZP+bgawjIQ3ZdacocvAFfpcyQCWOGe0A1cJBiNAQweWMwaZMFBNpGwMuBaNmjJon2STqwIuXH2q8oWQtW8koLggpSBIBq4485f1lzMXPnZGoED0h46hOCebTz5XsnEyAlkytbSM4Rr1S6U15TQmxoUyYs5gjEAWHWtZH7kZnm5E+Pqh13KQpXpXKhSsrC2Z8JMJO5lAVAk9Gb0a8SneBxn9ygQmBxgqRmwGqFSCVLa2sC0ZSDFac1bAgwpEGYEr0T/Z+Kl4lBWAxdeyaj7pdWY8k4+Bip7iFcYyeaCyLtDNmxhDyqu5vJC5a0SdKygouCAYDJ7q8Xjs1C+LE9EwVyqcmOfWqAgB0rpWD3gDCKNCR+RvGDzR81s97VDn69AKTDf7kQ3pDox2xNx+eAsFWJRfCRAlgBV+l52jWi0xXjRaXmZRUM1dvHOqWs8/6nmzBcgXgUobwTVXFEhxYEW/42czLZYKXMmAj2rwjACWbLHiOdVukDMMI3AgY7KcWQQyMjKcPXr0KEpPT3enpKTkpqamdvN6vS1+v7+5o6OjpbKyct2mTZtEVmXepoqhccYvex+j/nEmi9daVZWrABa2IQNWdExFn2h/+fxx5hdhCEVFRdmVlZWYQR7v4SkwZItVPMeoXxxgyQQ+Hy/VLlDGfHhfKY3wsZRpqrB/4rwqQteqmZDSjWwuVDRD+yw+ywSXao1y+pTRtdH65uuK9kEFukR7Kiau4jFGa57fIxsv1bjI1pyKP4l5kvED/puMXvm7G4E82i/ZOHM6MQNVsfBM/jyrNGVVMKtoQ2beNzJ1Ga1Z8b6Uj0SBrMTExJT09PRbfT7fIV6v14aarB/xOA0AsJYP51sygCVAFQVYFGjRzxRgcb6t4hP0ta3O4484VNYfZSZ0zXYjKpMgB1H8OwoBek4ICJkWS0acXAgYAUXZglQBLjHh2J5VkGXUF9EvSiTBvLy87FGjRh2fnJxcnJaWNkIUAUWHRvwsHBvxMxb51FCJ3Y6OkJuqqqreWbRoEZZmoUxNBmhk/TJi/ioGywWVkRAwY7SU8ao0WLyNKAaLgLS4uLgwJyenu8PhSMnMzBzscDjykpKS+oraXdrL22w4ZptbWlq+q6qq+vq7777DyvcygaQCzSra4wJMNnaqXSD3X+DaN0qb9DnYF5mWyihYhIIqlbmdg1uZ8OPvK2OAOhoPX8DHhd8nE/wyGpUBcBUT1j2zpKSk0Ol0puTn55cnJSVh2ZkUj8dTY7PZgrW1tTu2bdu2saGhAZPvyg4jgMXnxoyXGo2ZjB9ZBRK0XVUfDhTAUo2ZmdxQ8UzBd2XtcpDH+YLqHsXUSpOs4jM4iOIaGLpeRR+4qZDyMNm6E+tSjAP9juVyChITE+9pb2/vJTMTql6oC+excLWojamNwaBBg/rabLZARUXFjvr6eqz6IdNaCYAlA1rcZKjic5z2+Wv8VwAsK4xOhcLpzpkCJwRQAkTRv/wcNxHyHbqR8OOMX8VIrIAsGDBgQB9sMC8vT2PGqamppcnJyd0TExMLAoFAW1tb27qNGze+vWbNGqyLZwRqpLReXl7ep6ysbEJWVtaRCKJw8eBfAaw40BLfOdBKTEwMtLS0fPjBBx88FX6QEUPjgoAufvGZC0fZjpUDKxnDg4KCAndOTo47Ly9vAGrfNm7cuGLPnj1Yi8EIXHGGS/sc6VteXl7WgAEDxhQVFZ1gs9ky6NhpnC4MTinIEmOHANVms3V4vd4vv//++zmVlZW0tA+fSxn442ZgFSOQadeE1oprr6hzO9e20XniYyfbkJgBLQHQzMAkfy5/T5kQjAVcBXv37o3a2my3290DtbW4xlJSUkqDwWBCW1vb+tWrV7+8adMmzITO17fsu46Gx4wZM6qoqOjI8LrVCqFzuhDrCgF4eAPT2NjYuGjp0qVv7d27V9RtpO/N6UPGdzjviYUX0XeI8CqxkUhPT89JTU3NdblcvRwOR7eUlJQ+Ho+nqqWlZeXixYtfa2xsFABRtYHaXwBLAAr6V/beVgGWijep+BJ9rqwvsQhjmUxQrV2xbvEeHiHHNxEc5HKzvszML1uTWOz54HA9TKwzeqAOLEX0ZwBoxKVyzDHHnJCXl3eK4KHhtdPu9/u3t7W1LW1qalre0tKy54cffsDajDgWvrCZkIItPM+1WKro7l8BlqRYr8y/QwAlDqzEd3reIfHHMko+SsGdkTDmjE+34NLT05OLiooKkLmnpqZqTMvpdBYhc7fZbBoRC8KioIcyaGTIgUCgZtGiRbfW1NSIiuqGjGLUqFEj+/Tpc4LD4eguingKcCCAlngG1V5x4CXAAvYB61clJiYG6+vr//XVV19hxXsVUzNjYpyZWQJXqBnIyMjIzs7O7ulyuXo7nc6SpKQkDaBygeb3+2tWrlx538aNG1FomgHmKCFaXl5eUlJSMi43N/dYDkw5QOXzJ/pDNYE4djabbfO8efMuMRg3GSCRCVYOLqKY9ODBg/virjA/P79/UlJSSkpKSj+bzYZJB9f6fL49DQ0NmzZv3rx63759uFMUgkNoUOm8mgErq6lPVHNgRCtmgEEn8Lp165aVnZ2dlZOTU5yamupOS0vrg6AHNY2URii9U+2t3++v/v777+/dtWvXXklZItEXbezT09Odw4cPP6ygoOBoh8NRSDcuYg3hdeJZ9JnaC9tsmoYY/2EU1Q8//HD/jh07MJpKBlhU56wCLB1I6NWrV4HT6Ux2u93FDocjNSsra0BSUlJucnJyiZFmW4wV9r2tre3b+fPnP6hwaxDrm/dPBYpl2tgoIVhQUJCNGylc/9jvtLS0EofDke/1eivXrFnz7tatWytN1pYZX5L1zwxUSQFWfn4+gnn3rl27djU2NmLonOwdRdvUx4pvjFTmLjo+dLwFDxHy0oqM43wc6XJ6IBDAmphZ+xllvQgACwW4OvbYY091u91TMbkpriH8R9ekWCP4F3loMBjcHQgENre3t69paGj4sqqqauO6detw3mW+WVyDRfkkB7v0NWMBzft5eLrenGrHw0GMTPtAfae4zxUHVarvVHtFiU9osVS7btni1N4lNzdXMPYitGlnZGT0cDgcbpfLNcgKw6LXUKYsE9xtbW1fLVy48OnwNESNZY8ePQoOOuigCx0OR7EABpz5i+9cm8UFD9XKCKEggJbD4ehYvnz5ddXV1eh7FLVAFYKCU4+U6fTs2bMgIyMjCwVAenp6z5SUlF5JSUklKiHJgSldoB0dHdsWLlx4V2trKzI5Mbec1iIMqqysrKR///7HZWRkjMJ2RVZjsfBVY8d2XxqTEP0VWoswQEWhu+STTz7B6Bkxf1x7hbeKc5TuZOOnMVrUtA0bNmwCAkKbzZYpnm2mSbHZbI2tra3vL1my5G/V1dUt4QdQzRkHWEbpTqhjuxX/K76mVIAKz2sD6nK5nIWFhbhhycQNS0ZGBmqiuiPYls0BXUN0TCiN8DHyer3rPvvsM8zPww8brvVRo0ZNys3NnUKBN6cPFU0KuogQXFij5XDg/g92zZ8//3ry0FjAlq6v5eXlvR0OhzM7O7s7AmyXy1WC7gGojZLRBl1bdN3LNlzkHYK7d++eu3TpUuE+YAb4TAEW0rHb7UaQjFp8BH9DHA5HDl3/dL7ou3R0dOz57rvv7t+1a5cAqrINIKc5mTCVCV+Z9gktDwiksvLz88tSUlK6OZ1OdMEYTmnR6/VuX7du3bNr1qzB4tFal1liTfFdAAIEC9Qfi0bKBUaOHDkgIyMDN+r5KSkp5Q6Ho9ThcAz0er0bm5qaFixYsOBlVrVEtglSKRDEJkvQExaiLwCAFADAGjft4R84bfINFOWxqKlqYosp2K1bt+zJkyc/JnJwCX5LgRbV/CL/RKCVmJiobVDCm1btezAYXBcMBlf7/f6Nra2tH1VWVq5fvnw5Ppen0xHzSH17ZXxVsvx/GadUAIue5zto7tfBndiFdgrP42cBrsRnJDB6jRAaRoSnIxgELmG/ir7IsHD3lJSUlO10OnsaCVcrpjihETFifJSp2O12f1VV1Ytr167FnUDkGDdu3CFlZWVniZpSHAwYAS36DioGpq2YsEDAvygUbDbb9q+++uoOC5XraVc1Ii8rK0Pzg9PtdheFBWXP5OTkXpTZq7RrvI8y050Qeuj70tzc/MXXX389lzAHSmPa6fHjxx/Vu3fvU8T4cY0f12TxHZdMM8KBltiJJSUlBfft2/fI2rVrMYrGiDmpQIc2TP369SspLS09ipuAxbvjRTItiuhX2IwpmNXG77///sodO3YIk5UApHwjogJd1F9LtVGxBMa7d++en56eroHstLQ0DMQoSE1NLbHZbFhMPGLiNtK+moEcI3Mvjm1jY+O8ZcuWvSMId+LEiVMLCwtncmAl03DKTPFGmk6ycUHt0OdLlix5ViHItNMulyslDDSzEGimp6f3SEpKcqempvYSYyTWiEpjx9e8DFiJtUjXJL0u/IyKJUuW3NmOyZWiC5JHCS/cQFFemp6eXpqQkJCZnJysFTuXjZNsLmn/KZ17PJ61S5YseYRsqmQ0ZyQto8AU9jlMj93DY52TlpY2WAXqFXy/7quvvrqppqYG3Reo1p6DAH9hYWFWbm4uauxwA4Em2n5Op3MIAGSY8Uf0Y6qrq3vms88+Q22RbENE16bYTFFAJMbGaMPDr4/wsG7duuF6TdmxY4coOhjFa/H9J06cOL2goOAEXrJH8FUOtITWF4GVAFcCdPG/Yb7WZrPZFtXX11+9YMGC9QS0auQSfkkjgP3LQFSsl0YASwayBDEYaa9kAEuAKwq4ODDjgiJCeCNHjhxRUFAwLCMjY4Tdbjc05akYlRBiYrFZEQZGQlqym2yoqKiY09zcvOfwww8/ye12H0rBlWDyqIWRCQUOILC/wsFR1mfKWAXQwt2Dw+EI1tXVPb9169avZCaD0tLSXmGNA2rN+zudzkK6k+YAkzNT8V0wUau/0+vD4LBj7969czdv3vwNBYSoFZkwYcKZONdUVS3GTAVUqRClqm3VvAvGSEFNcnJy69KlSy/2+XwYvqPaZAhmpjWB/1k1AeP7qISWmE/BuPAvzmdCQsLm995772yi8aPrRMawVRsVmV9Z5B1zcnIy0d7rdrsRPLnT09N7mdGGDFhzgU/BJddOqYQ3pzHSZjuaxIcMGTIetQWU+XP6MAPgZpohKkAcDkdg27Zt9+7evRv9VQD5UW5uLmpJClwu1xAj3iIbIwpA+L0URKnWvWx8KK9CgVVfX//G+vXrF2B74Q2pMz8/X9uQpqen498Cvu6NeKfqN9oXPr/iPXFTVVdXJwCykSZQiCdtXWG/kVfhpg+BVGpqajHVjhrxKs5vVAAXzVsLFy68W2ie8/Pz891uNwI33HBiRPcwFXAzo3+6abDb7U3r16+/dsuWLdsI0OKbINnmjgOLiAaZb6T79evXByPRMzMze6JJPi0trQxdX8KypKOlpWX5119//WJ1dXU9azQ4a9as65xOZz9RbFoGtAQ/prRG14kwIcqAlti0hMHYsj179hy1ePFi1Gr9CrDIrp5HMVG/K+HgzjVWCKqsACypSWPatGkXZmRkjKQImjNtQehGwkuxi9FF7JldIxatjDnjvUhEKSkpvtLSUgdl+HwXQL+LvpuZDumzBYFT5iZ8jMSOIikpCR3Mb/b5fL6BAweW9+nT58jMzExNGAjwRpm7gVCLcsSXMRYV0DLaAYfnq2H79u2P1tfX70bwN2bMmAvRgZ0uZgq0ZEAVn8HNhwLIqpigGEPBaASjQE2g3W5ft2bNGmo2lO36bC6XK3nChAnnUPo0m0dBFypaFf2ifkHYp46OjtcXLVqEQQ2xAiyd9qq0tLR32AcRQVR3FFpo9jUTIrS/fL3xuTeiDxkdqwQzF+pibFJSUqBnT7SWhLRnlFaMNMV8boyACgfgCHYTExObevfuXeVyufpyjakZYOPv0lVexceYrjPRdkJCQqBHjx52l8sldfS30obsGivzLePJNpvNs2PHjr/u3r17I938hTWkAkhF0aTZpk9GjxQEyO6nPBQBoMvlanK73RkyICZ7X75e+PM4PZDnrf/+++9vbWtrE5s4KlPF5s1Qy4c+h0VFRYV5eXll4eCHMqfTiUEikXmmfWZyDbXBX3722WcYOaiRCprap0yZ8oAo14PrSQAsDrToeqPjrgJXBueDNpvt2Q8++OCP/+saLKG25I56SASyKEEKpmTgipoKeaoGHaKfMGHCtKKioumi+CUHWZSojZgFBRJWwJjZNaoFJ84jUeXm5kJhYaFOAIj+C+EviFUAHiF8xV8BHOh3M8AitFnYBxTM6enpO0eOHNmDas54G2bCVQbEVG2ogJqKcQlgmpSUtHfo0KH54p0pkOIAVSZQBRM1ErAygS3eDf8yUBP0+XzzKisr0SxF1fPaZwQqY8aMuZiCQdFPOo+qflGgpQLuGrcNO2AjcEZNSlVV1Y1btmxZQ4CWzGSoW0dpaWmphx566NRu3bodzZmwEMaMCesiW1U0R+earj+r9MRBgWjPSDiK5+C45OTkoN9NxCGXjj+nd0oXdF1xviHrA19TbrcbtSsRTTR/XzGmZmNrxL84j+FtcZqRjbm4BwEp9jcpKUln8pOBPNlcG/EcMx7MaSRM03W5ubmrs7Oz/5+86wCzorq/Z3vvu8AuZXfZBsLSFVFUFLCCgoJYiL1EE9tfjWIv2HuPRpMYW4yKGiwoWBITW4xKk947bO/1vf93Zt/dvXPfnfdm5u2uJff7+IDdKXfuzNx75vzO7/yYrW2Z9KCbZ+XzqaF33dwjAyl5Xhfvpfz+8x3LysrqHKdAx9M97+KYuvsujyEBXWNj43srVqx4XnqPtdIEMvq5ubn5ZNVSU1MZcaCm2Bgz+RrU/qhjp/bN6/W2bdy48fcbNmxYPn78+AmFhYVnkb3ieyMAlgyyxBosfq8K4eX5M1CoUPxOMPTh4eEEmhf885//fEFKPhDfvcZQyv/5uf3bTohQDi3IE7eVsF0FVeL/anhQMF2qBqvzi/vUU0+9z+v1JssAi/+WAYeYOIMxAlaLgdtJxmpSlR90ApwBAwYQ5Gi/tNUFWQ1zyb+XF20Z8KigQTzoYnHmA82JdcSIEZ39kM/jdGEMNNnqFm91wVInNvn37CuZCU5y/LnKXMn/l0GqDtjoxlJdTNVrF8+CAmraamtr721oaBAZkDj44IMPz8/Pn8NziAlH3B+rELC6wIvFQTBvgRZMOWzou59VP/zww8UtLS2MOQbSYIURXB177LFXR0VF5aigQwVVHI/uDOlZvSOayd4P0KmLm9ViR2YpJyfHeLblDxhxHVbvkArErfokgyU5QYLvVP/+/UGwJfomzhkKING9z+rcFeidtQJ17Ds/+vhu8d+6d8EKNMjzjfycBgJ9wcCj6A/nR46bPA/LQEh9JnXzh9WzYgUWdeBDbMt+xMTEoG9fw+FDy/arQC3Q/2UgpI5XWFhYS2Vl5bM7duz4UtV+Elgdeuihp6alpR0ixkAGi7prVvsbDAT6xnJvSkrKtvT09LECYKnASmaxxDZi7pM/fsUYinCg0Lja+Ts8PJzJEFP/85//8OPxfwZgyahal2qq+lvx/9E+ZksGVjqQJXtm+emvBgwY0G/SpEm3iLpMKnKWWQzx0okHUF2s5P8He/HVl1udiFTAIL/EukmCD1tsbCzy8/MNMaAADqLPKogItCCIF00Glbr+yEBBAC0uRPHx8Rg9erSh7VHDJYEmVytAJy9KdoCU1cSmTkKc4AoLC43+qoumymap/5eBqPpv9f/qdcnPjxg3kSkTHR1d0draeu/hhx9+SkpKyiir+yZATCCWTfRDBYHyJK8+h6I/AmzxHoaHh69Yt27dXRaaDuN9nThx4hG5ubmz5ewg3aRoF9BYLeDqvbWzWKvXaPcY6nvG4xDwEJyLZ9vq40UFVlbvgdV18lxCt8dz8d0uKioy2GL1w8VqgQ9ljrF6ZoOBCXE9nIMIDJOTk20J2AMBf6u51AnAZH9yc3ORmppqAvehAqlgz5JuLpKvh9edkpJi9Evcr0Dzl26dsPNO+e5n5b59+x6sq6szrC0Iro455ph5zD6X5xEZbKpjHAiIqu+iOlfzWhMSEgxGmL/TAS3BagmNlqzV0s0nPKcMtATIEgyW1f/Dw8M/WbFixWQJYf3iGCw1/qtmOcgCd9l+QWQHWgErmdmSPbFUoa5xvlGjRo0aNmzYBTLAUuPC6iSqPmS6SV4HiOQXxwqMyS+L1QSim4zEfnyg0tLSjEVALLAqIyM/qAKIydck64zEMRS0H/S/oh/Dhg3zE9vLk7eYbHTASV4gAk2EuknA7qLKCyErUVxcbFyTFbDSAZpA4SEZZIn7FXTQpFAdgfKYMWMs+6P7srMCVIFArm7xUkGWL2zIUOYru3bt+khxejfe41mzZt1Abyir7CDRt0D3SjwX6rujPhvyQiSDIDvAWj6H1eKoAz1ynzihU29EVkS8NzoArr5H4hnW3Q8VzMnPisxocTHmR4F6jGB9dgKYdOOtA2tiTOS/5fmLfeJHDMeJANEKRKkAoTuBofpMsT8FBQVGv2QWVZ5fAgE3+XfyuyP2DzSvW811PCbnS7J+HCer9cTq+bbzTon+8Vlqb29fVV5e/uTBBx988KBBg04R76y6LrgFWuqHrDq2/D1BFuddGWSJCBITU3XhQ91HsLh2MWcJbXAgrZYEvtrDw8OZEPDQLyFEqKZ/BgNYMiDS+VuRwQoEslRQprJX4sv78EGDBs2SAZaKrAVAkYGKeGjcTg5WE73VCyq/dIEmYzEx8wFjSINfkPKDqYIt8RLJgECevO2AgkDbsB95eXmdIQ716zvQxBZs4ggGYnULsTwRyguDmOD41S2AlgygrMKI6gIrPxdiQnU7hpwI9t9/fyPkojJVVsyW/DEgL/BiLGRmRZ3I1WdPLOziC5FMSnR0dG1ZWdmtdM8XGYcJCQmxM2fOvF/VVvBcqq5RZUWtFqlg916exAOBB/n9DLZwBXr3xDlU4MN7Q/ZBBuB2gbfb54PPKjVhQhcmP3OBFnh5MXIConQgPNCYqx8UApByPhLseneDKLU/VqBPbMfFnfMSx1I3h7sBUvJcZnUf+PwH+iggQ8r76jPY7NQ/2bmvVvOdCjJ9z3D70KFDmUyRKkTn4qNNlR+oQEsGejrQJwPJQKCQY9+vXz+DlZXnDvFvK4ZL/rgMNLfKHyZq+FAJL1a0t7efsG/fvn+5nat/7P202VFK+qcIDer0VyrAIrASIUId0BLeWHJ4UAZsnWzZ9OnTL0hMTBwhVxbX3WB5sZAXNxmgqC+OCoTkl14HmNSHUZ2o3NxEajfIaInQp/qVIj+sAmTpFhM355b34YRGip7nkHVNVi+rOhbqhBzoxdZNNPLiEuhaCCIGDx7cGYpRmSIZ6KiAW4CH7h4/TrjUtomxkwGzuGc6MCgvvCqwkoGYDmjJz6qYqDhuPjaLC9OHdXV1hjC/oKAg78ADD7xSTNS6zCChadTps4J9pFg9C+oiqr5v8kSve35k4BDKu0Zxtwh7qEBYHvfufj54L8gOiXCluhAGmmN0i7y8iAebq+y+T/K7xkWOCTk+g9WgvmYyyHEyl+rAo+7+iiQhLvLqh5f8f/V4OiClm48CAalAwIP7UbZA8C6OobJt8vNstW6owEr3nvMcY8eONc6jAi15rVD3lcdE/Z08/8r3UAdaeRxeK9k7uQ98j9R1WKxhImzoZk0SWfCqW7wPgH3b3t5+TF1d3V43x/4x93EKsGQwJETuqpmoDKxUkKUrm6Pzv2Jo4zqGNgQtKd9UXTqpoC5VYCJPboFeLHWiD2Vit3tDOYHwAbIKY8iLrd1jutmOCwEZIi4M8jnF5KGbAAJNdKEAqWAgi9lQ7KcuvCqAjgwW5AnQzdgE24chjZEjR/ppf9R7qlvgVSZLF7pyCgp92Tmt7e3tD48dO7Z/cXHxaSrdrwIuHcjX3XvxTsjASzeJBwPdVs9TsLF283uGDAm0BIhSGUb5WtwcP9A+DBvK4nsdWLADmOSFWp7Duru//GAQAvhAIEoGwHbuv9u5lPeN7JovfNZZkcEpkAoEmnRAIxhIZX8YgZDDhuqYyPdV3LNg918dJ64NJSUlhqxErG/quyo+5OSPNvU9Vedjefys3kXRf/aBHynUaLRP4YsAACAASURBVAVjsPh7p/NVsGdYAK+IiAjaOvy1tbX1tGD7/JR+rwIsnbmiymDpsgdVawYVZAnmSgZj8nH8DNfmzp37qC48qLvJOsClMkJWQKu7HwgnN5e0sxzGUJkQJ+AgMS4MQwZEYmxRFEr6R2BwdiRqGjz47/o2rNnehn+tbEFdo7VeUHzFsv8qFa37KrJabINNTk7GR7ctWT81vGq1eAra38k5OY59U8PR7gG2l7WjrSNyELAR8FHTJoTOKpNlxa7JLIo6UQY7p53fJycnV0+bNi3FCmDJQlVZo6UD2XZBlXifdGxFTz8bVmPCZ0aeD2Sm1s44hrIN33GRRSzud7CPE7eAJJR+cl9+LBDUqADZignRMTGh9kHdnws775+OfQkG5HXASgeE3PaZY8Uxk9+NQOBPBsdO1h0CnOHDhxvPsI5IED8X/ZA/jtR7J+ZEFdjrWCyxZopELbJZ/JluvRVzjNuxdLBfA4BzAbAE0U++6QCWCrKsAJbMRskAyy6DJdchFCyW0Z+CgoLcAw888Co5PCh/dcs3WIAw9fdqCMnNYtsbd0+kebvpb/+McFw+IwGzD4lF/8wIhKtqOukCPF5gzbY23PZKHRb8u0kLHAgUSE3rgJ7upe2N8dGdg+EXoSFS++pk8UyMDcPMg2NxymGxGF0QhaxkFv01D2JTixfLN7fhxY8b8dInTaisE1UdzD0jCzhkyBDja1sAKp0+Sw0ZCmDlBEw7GXf268ADDzS+QtWPEx3VrwIt0T+rCVj9Kv+xwEGgMWGog00NrdgZx/5xUTgkMxETMxPRPyYKQ5LiEI0wbKhrwa7GVnxcVov39lZhn+GYoW8E3mQ71I8+sdjb6UdvbSNYGXlhdgsMuqvPnCNlTVYwJkj9fU8Cez5bYqzkObK73wMy9/wjGCwrRkuAeB2hIINL3UezDnTJ91Awd2SFVbmBVXgwISIcKZGR2NXc0t2GVrcAuLW7nrGeOo5dgBXI/8qKvbLSYOkyCE0M1qhRo0YMGzbsPCsGSwZYagiR/+dDJi8UvTWRxUaHITst3GCRRuRHYVRBJIYOjERGUjj4u9PuqcJbX7DOcVdjGEEFV8H6O74kCvedl4wJQ+g67vzR+GFrm9EXAge18YubL5AAB7IY2vmZnO8RGQHk9onAgUOiMbYwEu983YyPl9KLrqvRo0ZerGRvNDtAheN3y9wkHD4iClGRAVCp0v2GZi+eeb8Rt7xYi1oNG8jJlpOg+MqTGSo1NKWGEJ2PlLM9SktLDV2QGmrXaSrk7CUVJKqhI2e96L6t02IjkJ8ahfHZcRjXLxb7ZcRiUGIknviuEnd+VWY6EVkGseDY+dDKiYvCZcVZOHlgGjKjozpL/Xo9QJg3DPwb3jDfz8Pg8Xixrq4Z16/bjsXl1dqFxFchoPO96r6RCH6kyLAw5MREoyQ+FkPj4zA2KQGD42Lw6PbdeG1vhekAAsgEP2rvbcH5yFfNwOSB2JtAyupq+QHDZmfeCXXEqMkS4VI1cUUGXlbMXaCPJCd9IwjnPRHrrFiPdevWvNwcXJubYxQbLGtpxZrGJnxZXYePKquxur4Jlb7yYU7OL207BQCzp3+yzSnAksN6cmkckTUoQJX6t85kVGWwOg1NDz744Em5ubkn6gCWmiqqiuDF4iA/gN05+ulJ4chJD8f4IVHgQl2QHYni/hHgzwmirFp9kxcn3VGJxd+awYIAM2IhC0QdZ6WE44nfJGPmhFhXwEruW02DFxc/UY1XPjUDPm5D6psTh/gqYd+6u3GsBmVFYP/iKBxWGoUxhVHI6xuBlITwTiaOgGbWHVX44L+iaHxHL8iyCYCiZsMF6idDqM9cluIamIpjE6CyXwy9qo3hDOHpwwlHl60nU/rBwLQ4Psdr2KBIjCuOQmZyOMYURmLlljbsqfLg+41tWLqxNWAImMehxQQTBVRmWMdsqR8pAix293MQ6HixkWEYmBKFcTkxGNMvFqVZMSjJiEFGTASiaJZpkIkC6AB8Xk59bwcWb6kzHVbO/Ap0vuLkGNw9MgeT+yQhnEDK2wWouoCVKFPbcX755x4P8ElFLS5YvRFlrf7PhtA49sQYxoaHY0BMtAGeiuJjMSIxHsVxsciIjkRyBKdac2v0eDB35QYsqazuie4EPWYH6IvCGPY3Ltb4m+BvZ0sLTl+5wbTw8sNFjJ38oRL0JN28QXpUJGra2tHGB8PXCEh7kiGTL4F+a/wgt/ooUll98VGhAq7uGBbeE4Jeeb1VjxsTHoa3SktwUIpRPljbmj1e7GxuwYr6BnxeXYfPq2uxuqEJTXyZgrd3AUwLvtmPt0UggKXLHpRd12XfK6GxIrCyChHqBO5ymY/ODMJp06adl5SUVKoDT+JnnPDV8KAOkNn5YpWHPywM6J8RYSz2ZFDGFkVjv0ERGJgVgfTEcNfApgNgVWHxt2awwK+BYOCKfTp7ahwevCAZSXH2GZdgjxX7dNnTNfjTh41+mxJkia8iJ3oB9UAEBgXZHYzU+JKO8czvG24AqWBtX7UHh/2uwg/IMGQgf7EJsGV1PI7Zrb9KwoXHxAUEwcH6I/9+e5kHM2+rxLcbWv12Y0YWFwQx4YmwoFOmLS0xHOceFWf8KcyJDBoCXrejDfe9UY8XPmq01I4xjEkthS7kLoCWygKLfjsZH7vb8tnOSY7E8L7RGJ0Tg3H9Y7FfZjT6xEciITIcYRCMkR7YdAAcr8Eoba1uxZQ3tmB7nfmeCOG2VZ8SI8NxY2k/nJOfgTgumApD1QGkoPm5twNgcb31hHUW9Vjf2IRTVq7Hugb/jxe746LbLi0yEnlxMRidGI/RSQnIi41BcXwsUiMjQIDlpDV4PDh95Xp8XCnq7TrZ2962WtAXH4s+UZFI0IA+HvWTqhrMXLbWxALKId6efBZ5fs6u2THROCA5AcMT4nFgcqLB/JHJJANz5NLV2NTYNYcHe7bsjRTAUFpxfBz2T0rAuOQE7GxuxS2btpt2p8+aFcAS7674MJIZcrt9cLodtYVyqFLdvzAuFu+PKkGfKPIrzlpNezs2Nzbj+7oG/KuqFl/X1mFbU4sJ3PqO2H0LorMu2traCmCpDu5yCE+uH6g6t9sFWAEF7rNmzbrWTgahLrNQLBzidzqGQA7llQyIxLiiSAzLJTMQZmvhtzWyykZkGg65qhwbdnWppoUHSCB2gODgqUuSMefQuIALrJs+cZ/KOi+Ov7UCn/9gXpR8Vc+NF8hOozg8r08EJg6PNhgihknJ9NkBUlbHX7G5FUdcW4ny2q6vGQJShjEFCyTAqdUxSvMi8fI1qdhvUAeV352NIvjjbqrEii3mMWL/ZBCoY7IC9YOA9J5zkjDtgBhHIUxxzJ3l7TjvkRo/5k/8noJ8wZzyPZHfI9XjprvEq+nx4cjPiMIBg2JwwMBY7Nc3GoNSIpESE4FwAhRf6E0GTEZcQWKorEJ0AgB9sLkOJ76zzZHWY2KfBDxzwCAMjIvuDPkRsAlmSmao5PObQ4W8APM8v7WpBXNWrsMP9f4fL1b3XizuubHR2D8pEWOS4lEQF4v+MdFIi4o0aiJ1V6tua8esFevwdY2Z7XN6fAKDnOhog4EalRSPkvi4DkASFekY9PHcH1XW4MTla03d4DtPICPYEqd91G0vA6nxyRxrMmkxSGOxd4sTLK9rwPRla03smhOAJc45LCEOoxLjDTA1PDEeGZqxYvj2xo16gCV/HMkfReKjs7dkHQS+8tymDtvsPun4fUk+yFaG2qra2jFnxTp86f+8hn7wUDsXYP9gACuQwF2ECFXfK114UA0RqgCrk73iTDV37txHnGQQ6hYIsb967SPzo7D4zjRkJHfndBX8DlkBLO5pFSYa3C8Cr12fhlGDux8cyD3+7/pWHH1DJSokIMPfW+kxqCs7cmwMDhoaheG5URiQGQ4CrO5uDA0ee1Ol32Qr2zQEAoAnHxqLp36TgtTE7u+b6NTCr5pxyt1VoBhebvzSFBYcdsOY3cm0tbYD979ehxtfqOtgWKRGAEiQxcVB1jCqrJYIRdhlgWOjwjAwLRL750ZjzKAYjMiORkmfaGTEhyMqLLwDwBiMlFMA0+Hn7A+wOpgrA1F5wnDd53vw8Pflth5DPhFXDM3CdcP6IYZLqnEMs7bKOJ+vv7LmqqsfEoOlOetnVbUGiAkU7qA26q/DCpEfF6MN5dm6GBcb7Wttw9TvVmFTk5lR1x2KzFl2TBTGJSVg/+RE5PuYM4bMGKrtzvbynnJctGaT3zvPH3BOtxtSFwfg4j4wNhoHJCUaAJAhVILA5MgIx4CVuqETl68LerkyczcxNclgGRkGTeM5bYwXw2bnrt6IhWXmuY+ee5Ru8L2U31t5rZTF50E7arGBYNMmpSZhQkqSEW5+bPtuPLF9j2kPRjl4P3h+XZTj+aEFmJGV5rYbpv1e3F2G367drH48sUD0Gd1ygh46iAywrCwaBHvF38sGoSLkJ7u2ywyWlQeWWoNQBnEig9AwR7RKL5fjvvJ2quCdv1PbjINi8fLvUhAT1b0TQ7D7s2VvuxHu2ravi8EK9PUzPDcSb9+cZoQqe7ox3D3vz7W4/w2agAduBFIf3pFu6M96uj35TgMuecocwhBZToLB0vWBc9g1sxNwy+mJrhggJ9dFG4fLn67BU+8ye7iridqPKmVvdWxq0V68OsUIBXZXo/j6sYWNuPIPNX4gi55H9BhSGV/1nbNa1A4pjsEhRTEYlxeD/fpFoU9SJBKiwhQRuA8A+YBLF2ARYEZlrsyhODNjpAvR+TRQXi8aWrw4ZdF2fLQ9OCMTGxGGJ/YfiFkDUsEgpABWMvDrBFTBGLQAN8vj9eK+rbtw5xaWmNO3Q1KT8MqwQiRZhMy661lQj7Ob4a7vV2OLBcDiIvvC0AIcmpbc7SAq0DU9tWMPrt2wzbQJ33mxkFvtawApI7SXiINTEzE6MQGDYqKR3I3Mn65vuv6cl5OFBwpzXd+6PS2tOHbpGjDULDdWj1D1V/JHkfid+KCz04E+0VGGRoos3sEpSVqgX93Whlkr1vuxnQRYVqxi3+govDeiBIXxHaWYQmnUaM1YvhZr/EPuJwCgqfJPtjkBWEJ/pRZ4tgOwhEZLDi8KFsvEXrnNINQBMh27ceVJCbj3nKRevyHLNrVh8rwKP5ZI15ExBVF486Y0gxnqrbZ5bzsmX1uBzXsCGz+NzI/E4jvTe4UB/O2T/sCF7ItsHaCOD8HV7b9KxFWzEhHV89jUOD3F7lOvq8SOcvPYiS+8YGCQGqsHz09GQmz3g37Kk+b9SQ+eWeeRQFAXcpB/prIGiTFh+ODKvgZT5cfsaBifgACmMzToz1AZgMenwQrz+LROndl75u3XV7XgyLc3Y09j4JB2YlQ4/nTgIBzTL0USyXcAQUuGTAaInVmE9t7MXS2tOGHZGt3iYBygO8Mo9nrUsdWK+kZMW7rGMouLYckPRpZgYGyMk8OGvO3dW3biLgWQCp2qbj4nA/hmaRGGxMeFfO5gB7hk7Wb8Zbc5Q1W3z90FA3FR/77BDmf5+39X12Lm8rUgkyUadZ00gxaap2DJXSrrzJllcFwsJqUl46DkRIxNTkB2dJStMC6BHgEfgZ9oZOeZnWtlz3BEWjJe3K/Q0JaF0jgC927ZqftIeQ/AcaEcuzf2VQGWrL0S/5aLOwtQJICSmj0oSuXIf8s2Dur+JvaK8YPuyiC0QvF/vCIFZ07p+ZdRvXlLN7Vhig2ARebq3dsIrnoJHfg6Gmghlq/lvKPj8dRvkvz8orr7YW1u9fpsLcwhDLlmmg5cETxfPiO+x/snn5tM0dXP1eHht8wMYDAdGy0pbj8jCVfMiO9Rpo2Gs6feU41F35jHkhoKlkmSv3zFhCmzweo452VG4h+/64vspAh/YBKM8TEAkg7QBBCxM8ZJgNUZshPZe10M2ftb6jDrg60BH8PU6Aj8ZUIuDs9K7AKGAsBpRez+5+kMSTp44P+8ax8uW7dFu8elA/rh9sEDHBytezZl1ta0pWY9kXxkMkGvDS9Eqs+GoHvOGvwol67djOcVEMOF3EprOSU9xWDa4kNcyIP1rKHdg9N/sJcUsGB4ESanpwQ7pOXvdUwZMwiFwbKd5C71oyg3NsYAzBTwO21v7qvAWas2mnbjh67QxQWyZ3B6LnX7dY1NmL5sDXY1+0WjfvIWDbwWGVCp/xe/kzP91BChWtTZKkQo1yDUCdwFi4Vp06ad31MZhAwLfjA/HYcM7/nwlvqgLPmuBUffWOEXqpG365MajvdvT+9xzZXVQ/+fta2Yel2F1uNJ7PPqvFTMmhg67Rvsxauq92LaTRX4YrX9jLCLp8UbmZa9xVzJ1+CEoeR+BFcPnJ8M9jmQQWywcbL7+2/Xt+GoG/wZVPp2cQHThdetBO6TSmKx4KI+SKQtieQHZZ1tZ5WFp9c4OWG8xPmv+2oPHlluzS4wLPj8hFwcl+1jrqR+WwE+E6DrZNDsjnjXdgFCHHiqJB+n9c1wftAQ9/ikssZgSaxqO/wYzBpDqr9dtwUvaQCWVfag8FkKcTiC7q7TrOkkHtSrvTOy2MhAdNPavcCFazb6+ZNRfyW8wNTkLlWvrJPGHOoLRSc6DEXz+eDHwfO79pkuR3jL8dxqs2PPYGdsaIdxzYZteHanXwnCxwBcaucYP/Y2KmOlgiw5e1CECIlOBNBSw4M6BksOD8ohQpN7OzXVPPmsWbPm9VQGYb+0cHxyT4bhW9Xb7cNvm3HMjWbRotwH+mi9dl0qJo1w/oXRXdfS2OzFnLur8O7XeuEr+/jRXekYkd99OiGrvu+s8ODQq8qxSQpZBtKsTRsfgxeuSkFyfGiUtNuxbGzxYs5d1mMnH5dhTIKrS6bH9Q7TRgKo3aeze9PMsjGMyZqYsrZD1XWoY3LGhEQ8c3pGx9eZxnizAyBZi9JNobhuYLyqmtpx4odb8dVesw5O9Jv9vHtUDn5dkKlorsw+Vl3Arou5MtkwuHw4CBxu2LTdTyTMfr1ZWozD05JdHtn9brpsPflovQVc5HPWt7dj7g8b/KwjyJb05EJuZxR1jJ9uPgqFKWI/9ra04hiN/mr8+PEmzylZ6C5sVWT9pHpNp/fNxOPFubZE9vK+VtmmgcK2zJL8+4gSI5M0lMYM15nL16Gu3U+2UsoodyjH7q19nQAsObynE7gLcKVmEQbSX6khQjitQegsgzASS+7KQHpS92tdgt2w1//VZCzAuta14DK0FexIPfv7Zz9oxIWP6s0Hab/w7m3pSEno+fFzwgjRiuG929MNW4gfsz2/pBHnPBTYuNG41+cl4ZITEnqFuepimDpKJU29qQI7KswTFovJChGx7Gtjpa+4e2Ya/m9yBxOkM+AUWX12svD02XkdAE2f1ecvdl9X2Yyj3t9kqb+6dr++uG5oP8PLyny+Lo1Xp4+VlSYsxAfrm9p6HL9sDepZ5NLXOtiOEgxP6H3JwltllTjzhw2WV/X8fgWYkdk9GWB2h45jM1cThhOZc+pxQvFZstsnsV0wxk9s55YpEvvrnhMmpNAkWGdLpMu212nV7i4YhIv693F62VqtHvVXBL1WMpwzs7PwcFGu4yxNuXPMvD1v9Sa/TEoA8wHc6PhCfqQddABLrFIqe8X/q2ahwgdL1mLpSuQIHVag8CAzCAc5rUGo+oAEQvEzJsQYnki9nUHIe/vo2w244hm9qZ8R2jo/GSEC/m55hAJpxa48MQH3nts7CQLBGD9xsQyrvndbmlFL8Mdua3e04fBrKrC70tqFuONeJ/Wo5kqMg5/TeDtw7uPVeOFTM9PDbELZZ0ieyHX6incu7oupQ+I0AKjLfsF2Fp7PKNSfCdMxYLwyfw3Xe1trMfsjvcbpyH5J+NP4XMMCQe+jJcCc2bndBPC64cHSMQG0O/hw9BBXRoyhdilQRhyFyWQgaMvQm43sjWrkycVclIdR+9KbYcyX9pTh4jWbgw6HW6ZIHPgPO/fiqvVmLWFBQYFR8Fpnrq0zDNbZqiwoLcZkF0zpS3vKcbFim8FQpZgvdPYMfx46GDOz0oOOVaANFlVU44wf1puE/r7tiRLN8cqQztSzO1sBLFXgLju4q0Wedc7tgSwadB5Yxvl6PIOwFwGCetusABZLxLx/e5pR/uSn0KrrvThOq30CFt6ShmPG9U5Wkc6iQR0fAuVXrk3FCQf2Tp+C3R8647OEDsGhrh09LgZ/vSYVSfE9zwAajIzkO+VtD8Oj79Tjquer/XSAzE5i01k0qBMoDUM/uKQfRubEKM7mFoAomKi9U2QuZ/H5i+D9DEilrL/r/rMLj/zgr7/aLyUWbx48GDmxUQ60Yl3O8I4cS4M9HPzs3rjdqP8nGjOtXhpWiPgfgbZ+asdeXLtBnxRgZBCOGmLYHvRm0wGsQEktT5bkgYCmN5p676zOGUpolZqjX6/ZjNf2mr3cWEdUCP11LJZqW6R+FLllShnavmL9VjBJQ27si1VmtGHPMLIEZBfdtgCmor8G8LTb4/4Y+9kFWELoLsrjyCFCnbGoDLB0IUIB2DrrD/oyCA/Lzc09SUd7OqlBaEVdPndFCs76ETIIeWN1lgOGqP22dKMo9E+lMcHrvIerwXCX3Fgq6B/3phuFmO02Ao7oqDBXovPbXq7DrS8F9jT6MUXtVmPwu+dq8cACfz8x3usP70hDaV4PM23EJqyhJ2Xdtbd5sfA/zTj9oUo0tZplzcwkFKVz5MlbaLLU6xzMDMLLctAnMULyj9Jn21mGEDttD7pCdDVNXrS0eZEZG+ljmnS2DYo2ygPUtXpx8seb8c895jGnqP2lA/NwZN8Ui6xFq2xGAUztPuX2t1tUXoU5K9d37nB63ww8XpIfUijF/tnNW+qy9cQWzCB8fXgRUpiJ0YuNrvfHLVuDCqmOo5XZMUHDwhHFKE10JyZ3clkdwGeTn/Bcd4xQzDXLWltx9NI1fiWWqL+SXdqDWTSoAIsmp4tGDXGsieJ9oHM99WcqwLLK6uywZyiwLIVkZ9wX7KvAOas2qt833wE4BEBws0Y7J+mlbewALBlcyeJ2uf6gVbFn2cFdiONlcCUDLEyfPv38xMTEEboHSPzMbQ1Csh2L5qfh0OG9+1Um7uMFj9bguQ+6HtRe1+I4eKAefbseVzxTa9rj1Elx+PP/JSMywj77sn5nGwZmRSLGBaZQx0vt/k+N+RP902ntDKbtmlScMKGHmTadxsgbhr9/3YRTH/QHV+wzbRo4IctWDbLgXR13hgZfPasvEqJ8zuyWIT6fY3tnLcEuQ8+mFg9Wl7Xis60NeGttLZbtbUZdqwdPT83Gr4akmkJ52lI1EoBcX9OCoz7cgD1NZv+rO0tz8JuCLAtRu8YAVdQ0ZAjSKrXOwTuk21QFELRnoE3Dj9EuXbsFz+/WR1p6M/QmX7uTUjRuQCDF0k6z6Ng/7nfqyvX4Z5V5TlTvW6jZc9/U1OP45WadHvVXokC7aqci/18OFar9mpKWgheHFRh1Np003f0g4BVFnnXygZvy++PKgdlOTmPatrytzahFubTOL2FlLoCXXB/4R9oxGMCSwZWqwdJlEKpCd50HlnxM0/l7PoMwHcX9e58tok8Sa8PJrNARo6LxxvWpP1rWW6DnTVeixql/GB3O3/m6CTMmOKeKrQpjiz6zliR1V4eV/jhgOdDYfb2mFVOvr0BdY9cq3SsaO23WHvDPlS045cEK7K3214XRokEIiNVyG1YC918fnIxHZmZojDn1PlbGWPHUPpuDqxbvw5P/9c+mpQHoOzMG4YA+8Z3Fm4Nl9ZEhW7yzDid9usmEiSb1ScTLB+QjMSLcWZZjDwEr8bywWPDRy7oYileHFeLojNRen/qbPR6cqxcQG30JJcwVysXoDDatMofd+IdtbWrGIBfGqbrQpa5foYbHaE9x8VqzzosFnjMyMjozCNXSVuI9ld9f9R64dZbX9Yfgik1nBdEd2j0LbeDPkr3iOHX6TymeWHJ2nwyIVP2Vaiiq6rF0Fg2ycanJh2vu3LmP6cKDauhCV95DjU2rD1lvOZCzBlxVnQe1DV6s2t4GWh/8+4cWvP5ZE2g9wEa7gw/mp4EszE+xqUJ3N/YM5bVefLm6Bcft75y1Ka/xGH5c7IeuXXpCPO47l2zaT2/0tu5tx6FSSaSeN461Nu78bmMrjrujXAuu8vLyOjOBrMpS6cSyj5yYiV9PSO4ETMzMI9CRs/OsbBpqmzyYvWAH/rHV304hLzkKS07MQ058lO3j0b/q+u9245HVXUxMYmQ43j6oAAekJZiMSc39szA67eHHiWaVv1q1AUsqqg2H694Wkrd6vahpawcF96x1922tPtryYwE/u7X+uGi8NrwIUx2YefKadzS3YD8XGZu60KXuUaH31cKRJUh3MTHxFfrtms2gmF5u1F+JkjS6dU/WX4kwoto3N1o19udyDcspKmnoMhVDuX72OYBf3M/CVFT3TMhlagTgkn+mhgdVDVYw/VUgBsukvyooKMjt0QzCbqhBSCaqugHYXdmO9TvbsWxTK3aUe/Dfda0oq/Fge1k7yNwEa1edlIC7zk7qnTT9YJ3R/F7NhjvQZ8+Q6sCe4bsNraBZ6OEufL32VHpwyNXl2LDLfzBZaPqDO9LQP+MniK4AyEW9ezw06AsJ6gw+V2xpw4n3VmDjXn+QypRvTtpqiEGtc6aGABjWfve8bBxRyAzCLhG93qizC/gJJmpLVSumvLIN22v9a4ROHZSIl48cgPhIOfRoYQPhA3T1LR6c9u8t+Gh3V+jm+qH9cHVRX0R4wzuYMOGz5WPQLG0lXLwnbnYR2icKyReNLHHFqOjOS/DEmnHrG5uxr6XVCLGwtAnT/ika3tXcYivyySLI74wowche0DZRRF3T7kGrx4MNTc0G8GTtxmDNjQh/dUMT6LPFYs9Om45Z0x3DbSiOx7LSO1F/JQTlasagjoxQP4oYtqTXGusMOmlW/lcUuFuZvp7ZLxMPZAcjqgAAIABJREFUF+e51hTev3UXbt+8Q+3mz6IkjtXYOgVYsrhd1mDpgJYIIYp9rCwa5AzC860YLPFwqZXEbdcgDCGD8Nv1rTj5ziqT6aWTh1Xe9qcOENhXGSTw/27sGV7+tMmopehG87Z0UyumzKv0q9vIBZ42Gycf4jzs6PZ+Od2vvtmLk+ZXYfG3zTjt8Fj88YpUVyL/oOcVPlFKFh6Zmu372nHcneVYuc0fyAwYMMAIOegE7TLAYihCbRnxEVh8YQ7268MahBY+VULLZHJK72C4PtvWgOmvb0Mz7aqVdvmoDNwxvq+/T1UAI9Otda048pP12N7QcZ3DkmPx5oRC9IuO1IQGrWwfgo50t24gau250RCxIxw6GjB+V1eP72sb8G1dvfHlL/trhdJhwyhz1BCjTl2ojdolLtSrGxqxo7kV1PRsamrG+oYm7G1tdd3n6Zmp+OPQAkRzQrDZllTWoG9UpCtRvJqcYHXK83L64IHCQTZ7ZN5MVxsyPT0dJSUlJoNRnS1DoLqhbsOWqxoajfqDasKBqF2qs2cIReC/takFxy1bDf6ttJ8te8Xr0AEsOTwo2zMIgbsc9rMyF5X1WSrAUv21jH5MnDjxsEGDBs3qqQxCpxoi+SbrRN9u3iLOB3+4LAVnT+19Y0En/ZUZJDfJAWT6rnquDmdOjsXIwc4n6q/WtOJIRcfE/k8dQ91aWo8URXYyPoG27dCPVeK/69qw5M40V9cftC9y8WFiFylEt73Mg5n3luO7Tf7gioaiImNQDTfIbtDid2o/RmRHY9F5OUiPFTUINb5XFsWYCbCe+G8Frv6HX9kL4zQvTB2AmXnJncDI7IulL8b88e5azPisI9uIE9mfxubipJx033joNGFmcXvQce6BDYTGZHpmGp4bko8Yh8LjirY2TF/qn9nVXV09xFdSJclhSRWef2V9A27etANrGhqxs7kVzL7rieammPKD23Zhbt9M9HEBHAN5hsnXd3/hIJyf49zMk8d4a18lzlxlNn4l09y3b18/B3e5FqFaO1QFPh1AvhApDmtK6vpD/RWPrwsPhsLIkskkc3mnUuSb0wKAM3riGeqtYwYDWMEyCHWlcVQPLBmYyforAeQMgNXTGYTUPB3iIoOQBcRPvacKb33RFPI9OXi/aPz95jSkJtr/8rJz0qYWL1hrrqzWg8ykcIwpjASF4G6bzGAxKeCTe9LBMkN2GzVU5z9ag6d+m4y+qfb3E8fXmYzyet69Ne1HLSVk5/obmr04cX4VDt4vCtfPSexWZ/6d5e1Y/G2LEZLumxqBaeNiUTooqtOhvKbeg9MersSi7/2fVU7WzEgSTu2yWFb2vwqUQXjCsAS8MKdfB3MQgEHThQxZ7eK8RTvx6hp/s93k6HAsmpaPkWlkJn1+WEZIzwzgZNsHar8eXrMPNyzfadyWyVlJeGlcPhLCOwxFLTVhIqvRzs3sgW2E/5QbkTa7wxDgsUtXG+G/nmin98vE40V5ruQLgp3riX6JY7rRrpFFm795B27I6+/KeuLK9Vt19fBMlxlq2SPdOYYPH47ExEQDYMl/xPva1NTUaT4q3mt17Gf3ycDvS/IQ6YDt4zF0vl/UXzEEqdNmuv1g4LnWNTTh+OVrDSZWaT+bkjhWz7wVwJJZJjm0p7JXuqxB1QMrEIMlRO6sQXjdT7EG4b5qDw77XQXWbNcLrtWBtcp64fP90u9SMefQ7gtv1TZ4cPsr9XjinQYQZImWlRKOF69OxZTR7rLsZAbrV5Pj8OxlzuwZqL9iv57/v2QkuagNqDMZnXlQrFFrMC7GPXBU79WeynY8+vcG/PHDRuyt8higlIWs7zorETkuNV5ksC5+oga3zk1EXt/u0YkRWF35bC1e+6zJzyR0Qkk0/vSbNPRJDrcEV/wKZqq30HKomUhq7UGrDMIrJqbirqMyJf8rqdRMkKLPFY0eHPPGFiwv8w89FqXEYMm0fGRER3QwWAZ484E4CxsIhhnP/moLFu6qBnUmrx9QgMPSk3zASs94GcDP4LrsNYrSP6mqwb986flkdyanpRjnc9sEG+JGeMxz2i3ZYtU/shDU1hG86tLs3VpHNHo8mLtyA5ZUBi4VZXfcrPyvDCH1iGKkOyh7QZE6GaxHi/IQH+Hsg8+uB1YovlzUzs1asd4I/crtgAMOMBzTdeF8NetXiN3V8XWTEVrrs6X4TLGlIMAikNM9N25YRfaV30I3Kwa8vmv42RR0DvRMywBLdm8XP9dlEMrC9WAMlpx1KI4lg7dOgNXjGYR3pSMjydnLxYHT1cSjOSNFwuJB48LFCUssVDqEP3FYNBbe0n22DOt2tGP2nZVYvlkP/DqMLdPBOn1Om8xgvTov1QAdThrtKP7+VTNe/l2Kq7JEakg2KY4eZumg2L47mscD/O2zJvz6sWrUSnYK4tgdmX/phobMaaMGa+GXzTjlMGdjZnWef61sxal3V3ZmoOq2y0oOR25WJL7Z4F/ZPjs7Gyy1wWfV6ktY5+Cum0SfmdkHZ4y2Mu60sGnwObn/UNaCIxdsQUWTf+LC8bnJ+POkgQYzphOhq8wV/7+nqR1Hf7YO6+uacXy/VDw7Kg+xHeWnrQ1QbUasKBh/buc+Q3CrFpql+PuVYYVgSMRNI4N186ZteKu0BAelJDo+hK6UijgIGUpqZAiiOAfRBV0siLr7r5unXh1ehKMdZOeJc29rbsFR3682MvXcNPaVBYTZT9FX3TP4mwF9MT9/gKOixQx3fVxZg0eLcx13rcHjwekr1/sVoFYPlB8Xgw9HDnEVglzf2GTonWRWkqVxhg4dGjA8qDq4d9f91PWHgJf3qLvtGdY1Nhk1OhlSVtrPnr3i9XBGEp/ZMsCyYrBk4bqVuahgsKyKPPsVeC4oKMjr0QzCCbF4+Rp3i/27Xzfj+FvNvj3UsQg0L1zjZRG+Ggc3tFeXpuDsI7tHe0WG6NibKg3WJVDrYJ9SHNsZkDE59OoKtHng2L2dJMFFj3eUY3nm0hTHExp3uODRajz3QZeT/HEHxIBALy6EsKfoCG00bnmxFve8Vu/HBsmdvei4eDx8YZIjY1XuzxAhPbAIcENti79rxql3V6OyLvB9tjoPS+AUFRUZ4F/VNupCDoHEsonR4XjvzBwc0D/OT+PU5Vel12QREL2/qQ6z3t2m7er1o/tg3sg+Sm1D69I7PN43FQ2Y/sV6tHm8eG1cASalJxtZg2EaY9OOkkH2GjPurli3BXSTtmoMhzw7JB+xDvVTPB4ZrIe27XZdTkTnwD5ixAgkJSUFvc/BSqowg/DdESUY4SKDMFRmjWPDj1YyNlZVBNzYM/C4N2zcZgDii/r3tfcQSFuVtbbh6O9Xg0AgUAvFwVwnoueHEZlnERGxY9GgAiy391N3LwncOY/oQJwbVpFjGUB79Ytgr5wALIIl2cVdZzKqK/IcjMEy+uCrQfiTzCDUlWzhgy++DsWkJf7WCQBH5EcabBJDd6G27ze24ZgbK4KCK56HuqlP78lAUX9noSrhg8UMQDqQO9GFVtR6MWVeOc6aGg/6VblpMsCiyJ41ECePcscYyOdvbfPilpfqcc9rdQHBFfchQPr47nQw69NJY4iQYcwQokjG6b7f4LvPGoNQO/1JTk7GuHHjOouyyiyVrp5ZsAzCASmR+OjsAchN1vhU+fRYBtOkATgEPnd+XYY7/qN3Dn99ci6O6U+AJLRTUojPdLwukfqLWytx0fdbMDkzGS+Nzkd8uK50j6+Qs50BA1DV1oZzVm0C/ZgCNYYIXxtejMNSnaW+85jUKS0sq8LCkcVIdyg8tnIUHzJkiMFccU7iHy6CVtUw5Cxs9UOQGYQfjhqCfk5eeN9AdYf+iiyJ+HC1ElI7rZFY3d6OWcvXgczXjMw0m09C12b7Wtsw9ftV2NSory8qtjyzX5Yrhoz76/RO/fr1Q0JCgvH+clz4R9xXcW9VDyyV8XN7P3X3UrCiWlaxf1/MLxjo2J5he3OLwdxtafIb218Ee6UDWHYzCJ0CLFnHJcKPnWhj4sSJk36KGYTNrV6cdm813vrc/PWSk5PTWV5EBVi6B3D+GYmYN8d5OECdDeizddxNlaDHkdqstF9usifJkE2eV4F7z0nCeUc7A0kipEqBu9PQIq9JdXHvrtAqmbXH3q43tEx2k5ueviTZ8fWT9aOVUygt0H0G8H5ERESEx+OZ7PV6tcg5JSUFY8eO7SxpYRUalLVYogSVAF9q/8cPiMVbp+YgNSbSv7af0EzJvlNSMeamVg/OWrwDf9/kX2okPSYCi44cDBZm1oUCdSG/9nYvLl++Dc9vLcdfRg/GCVmphujeXPvQWckb6k7OXrURiyvsaYjOzM7Cw4WDHIWqOKZkoFgO5I9DChxruehldZSyIJH1IaMuL8QEW1yQxb3U1XHVhXqoMfvrsCLDAd9Js6tTsnNMUdRYx5RMy0zFnxzaMzDcNW3ZGjxVnI/D05LtdMG0jc4+QXcQtxokqxAkrVQIlnkfeW/5h/9nk8vFyV52ar/cFBNv8Xpx9qoNeKesynQ4UR7Hb91xYfoqjmHhe/WLYa9UgKWCKznjT2awSCU48cASzJeswZId5FmD8IKfYg1CK0dxegnJIUEZZKkPoFsmRD1OTYPXyGZc9I3/lxS/+oQGTN2Poa7HL3Y2sXzwbTPm3lvtymaA+quLHq8xnOrdZG3KPlK8lqcvTcF5R4UeWl34VTNOubvKlAzA4wttAScq9Yv+1Emx+POVqSEDJiezOj+Uf3V/Fd5UQL3vGE8CWO5jk/l+nghgknx8ltZgWJDXZWUkqqZ5iwwk+ZlW+zxneBKePb5fRzaSbBMRwPfKCNl5w7C7vg1Hvb0Z66r99TmlabF4d8pgpEezyHNXiNFs09DBRAkAVdXSjpO+3gCK0P8+rgiZEZFdpXs6GS/7o07N1bwN20B9k90Pl6L4WCwa6ayArgAi2dHRoJjcadPVqqMelH9EEwsx778I6wjGQ12Y1fOz+PQTJfkO0gA6jmBlkqken0LwcckJ4MI/MSUJNPC8doM5bMw+C02rur+bxIC3yioNR/J3RpZguAsX92V1DUYBajrgB2oLSosx2QWA02nXCKSYPSjmIwGwxN8iASDY/TyjXyYeK85z9JjRn+yY79eAwFRuoqSWejDD9HXkEAyMdRZhYOiV2quV9V1SEN+xfzHslQyw5JI1qk+VDK4EsJL1V1Ymo2p40BJgzZo16/qezSB0V4NwxeZWHHFtJcpru0QcDL3w4ReLkrw46b663GThqQ8xfaXueLUet7xozjLhdvyC5QvJr1TdV+lRY2Pw+vWpiHeQfUeR+XvftBi1EhNi7WdMsZ8XPVGLBf9uwpK70sHyRE6bnLWZ3zcCH9+TjkFZzkKc6jmXb6avlr9mTQhrxT1U2Uc3DvZOr1fenszaE39vwOV/qNGxbK8DWCyBK/Ge8gZlTJgw4YSBAweWyoWb1bAfn0+3GYR3Tc7E5QcwxOKzUfAzALXSTAH/2d2Iae9tMQo6q+3kvFQ8c+AARIbReV04t/tnAXYAro6fr69txjFfr8OFA7NwVV62WRPmsFgze/T7HXtw3YZtfk7n/GrnYsb3Sn023GSN1ba149Qf1uPUPhmgHYLT9ua+Cpy1aqNpNwrDBbMh/0IFWiKDVLBauhCcWxZGV0qGdgojEuIxOT0Fh6QkGSVqqAmSm85fSoQ4deCM2YOlDvVhDL8tLKs0Qp9uPLA+qqzBicvXBrxVbrVOPKiV3omAhk1+7mSWUoCtQNIUN75cdP4n8JGNa2XmTB0It/YML+wuwyVrN6vv3M/atV33kAiRuxXAEqE9XQ1CNYNQtWcQ2YaCwVKzBzt56Llz5z7eczUIo7D4zjRkJDujvTlY73zdjBMUgTvddWWdgLyI6UqL/G1eGk482Hk9Pvlmfbq8xQgNylYM/D0nV/4RugodwDpyTAfAcgKUfvtkDfpnRmDeyc7KSrAG47RbOoDMZ/dnuPLA4r4Tr+ook3Pe0XF46rcpIemZWBPyFAvmj2BZFoCr968gOwL/uj+jWwTrQRdTbxjWbGvD1BsqsKPc72t5CYBXJXAlPlY6E1NmzZp1dVRUVD+dYaiV/kp+dmURrS7MveDk/jhmcILitE5ApNQi7ARgXT9/cXUVLvynXwkMY0juGJ2Ny0qyfAyUhUjeC4R50AE6vWFYvKcGF63YjHfHFqMkXojuRemeoCNt2uD7ugbMWLYWlW3msDvBlQhXcfy0Y1JaZNg22G0sGsxw1UNFuY5Ll/AcOq2OCCHpnLW5j9DvCEZLfEzoPgYXOLwecd3/rKrFjRu3GSG4w9KSUZoQb9goBJtxH92+27gmuVnZM3SIyAuNGo52myj3wu1fH17kygPr5T3luGjNpoCndKt14kEf277HEOGr4NjqfortZFaLP1Pvp1tfLt31BmIV7y4YhIv6OzNXZTh+9op1+KLajzD4Wbu22wFY8lexcHGXfaxk7ZX4N9GDDLZklkuwXwKo6TIIWYPwalmUqWpG1OwXVVsgLyDqRc4IoQahTuBOvYP4qhUUrZXJmxuTTrX/rHF4zA2V+HaDOY2VC0Bqamqn8JELK8dBbQQJn92Xgb42jUKZBfer+6tx7ewE7F/szBZh6cZWTLmuEsX9IwybAye1C0W/1+5ox+HXlKOyzmvYWkwe5R6cklF7bGEjrtQwQkyDFvdRsH/qIsokgU/uyTCup0ebB2htA855uBov/8OPMt8K4AEmKPoAlmp3YoCsuXPnPqAzDNW9S6oAWmZheQx1ck+JCcei0wZiZFaMpgSNUmxaI0q/4t+78Mwq/6w8dvztSYNxeJ9ECbhp7B6EqalBgIXhrnW78F1NA/48bDDiDHG7T/zu8CZVtbZhzsr1+FLxH+K7JbPUVgDLaVFkloqhiP6V4QUojHNm49Hs8eKc1f7aGIeXbLBdOg8sN4yc03Or25PB+Mtuc3FjKy2pGz8nluQ5dtkaA/C9OKwAcS6zPtUwpnodHdq1QiQ6dL9v9nhw7upNBsPW3Y0AlxmhTotb6wxPrcKDvF6yimMc1nf8tKoGJ69YBz7TUvsOwJjuHocf+3gyg6XTYOkYLJmpclOD0GRu6ssgvKDHahCelGCItZ02htzPerAKr3xqjkUzu0P4tMhhQh3lHioDQ7+mO16t04YGmcnIJjMPulCGAbAcsEm7Kjy49Kka/OHyFMcA6fV/NWHOXVWYYdhipCLGGT4zrkeI5OlBFWrmJT3CWHJHtbOgCJwZOgJYiWdP/QpMTwrHR3elg1mgPdKM+aWDeSFbevI9lWBihdLuAcAYhfyRYmKDBw8ePGjChAmXy2BKLdwsnlVZf6UDWjqQnpcShY9PH4R+8ZFSlqC9WoR1LV7MXrIF/9xV7zeEfWMjseiIQhQmxPh0XWYHdl0RaxqMnrNsE47NTMVpfTM6gJlNfyu5A8Rq923ZqSvPYdRqlN8tPifdYa7IdPwHtu12xabYtQtw+5yG4uPk9pw6gKU7lhv3dh5HlHtxo0US/bCTHXl630w8XuK8yLFxT5euNpzMu7u50QhaFXi2Ctu6qafJV/WydVvw/C6/jOK5AF7q7nH4sY9HsCNWD1V7Jf4vhwf5b9WOQTBYKrtl5eBuAlg/1QxC6q6mzqsALQvkxgxCWQwsWANdeJD2AseMc8/A0D1+6nWVfiGjzMxMI3yh9sMSYDlgsL5e04qPlzbj2pOdZT0K/6tnFzXi3KPiXHtg0Z7giHnlOHtqPO47l6Vm7GvA5PtkMEIPVYFFp+XG8C4NGeXEhEAAy62WLOiLLYm2K2o9OGF+JT5f7cdAfgjgZckiRU48ER9EYSNHjiwdPnz42aphqOqdIwMqVYsVqETOlLwE/PWE/oiPUI08g9ci3Fbbhqnvb8T2ev/SLgdkxGPBxMEdoRuGAC1sHuTSO+Ut7Tht6QY8UZKHwli+W+6ejxX1DZi21D80SAkA3y1dvTf1njrVLHGxpnj49yX5jkuX6HROQZ8xBxuE4uPk4DSdmzpxfnfrs8TQG0NwTu+TfD063zH1et263y+tazBCxsEE9G7G1402SjB+ahkmq7DtJTR9HTzQUfcCWDMwzqj3cXF0hp/WxgJgBTIZ1XlgBWOxdAJ3VTdizIw9nUH4wfx0HDLcOZWycksbDr+mwiRwp5kfmQ+ZuRITsXpbB2ZFODbpNH1he4Grn63Fw2+Zv/w5+ZNFkwGCvHDqdEROGKyXPmlEYU4kxpc4G7Oqei+m3VSBL1a34qELkl17YH34bQuOvakC79yShqNDAKf/WM7j+OvWOHaiIrwaPus1BsunJRKi7lc/a8TpD1bqhO3zAOyW2CttePDQQw89asCAAUcFAliyDYPqgyWzWzptztmlKXjySCEmF1mE1kagxoWwlqAH+PeeBhy/eBPIPKltbl46nhwzsLOWotmmoUvULmctLqttxGNbd+OJ4vyOmoguGrMGL16zGX/bW27am9l4ZK/UMiRWpYOcLNxMfz9n1QYQLFybm+O413bE1o4PKu0Qio+Tm/PadUjnsd3UbZTZmOeHFmBGlnMPLBph/nbdFrykhDHV63UaKhb76woquxlL3T5uxkwnuLdir9yavj6/u8ywKlHafEoMu+vaf0rHsQuwBMiStVZqHUK7NQhlQT1mz559XWRkZI78RW2VXq7+XP1C704NzZLvWnD0jRWmRY+6HfF1GyxFNhTtFx+QVdvacMS1/uEtunPLAEFdLNWHa8LQKAOspCYGF4e2tXtxx1/rcdkJ8ba2l89Fb64jfID0r9emYvYhzjQm4lgs9HzBozUhgdNGn45MtTqgZo33UNX7iQVVfX5YWomFrofldmOIUKmtV0tgOr8C//Znr94CsEBir3SlpgwWa9q0aWcnJSUNVzVYgd4pK82jDmDdN6kPfjM6Pag9g9mHqiOE+MyaCvzf1x0Fmf1m1dIcXFbYx5c96A/Y5KxCYdvw1t4q0A/KjSu3OD9rvs1cvs6vDA7fLbn2mwzAdePiBGCRFaCp4h0FA12VotEJwsX1UD+VGhUBlvHpE+X/YbS8vgGr65v8hPzy/XByLd2xgNm1dqCp69+GF2FSqjOrGVHuhYkFb5YWu/LAqm9vx9wfNgQsk8MMwndGlBhj77QJhk3ej/cyLy4GoxPjMSoxHlnRUYYLfQ5LM/HDJSzMKIq8uqERi8qr8V55FZqoJVGaG0sL3TNmBbDYp0UjSzDIYJHttQDjeSCAr+wd5ee1VTCApTJRwWoPymFCncC9M6whuP2ezSCMxJK7MpCe5PxL94EF9fjdc2ZjRIbmRD0mOaSi01+FwuLwfZn351rc/4aZvSI44Bc2J37ZPDCQyN9JFiEtEl78pBFXzHCWPchHXuiv6Ly+aH4a6ALvprE0EYsvu9Vw8ZxfrGo13O7VOoP5+fmmmpHiHlqFebs9i9DPPwpY8EUT5jxgBvK+cbtIEbbLAIv/7gy1n3rqqbd4vd4kHYNllUGoC3NbibnfnjkQUwcldgEsrxdhPoaqywjUHyB52r24+IsdeHGjv4iXnX/r4AIckZlkNhiVfKz8GS3g9k07cExGKsY5FNaKZ5FE2m/WbsIre8zslQ58yx8vOg2WE+bi8+o6nLFqPRYML3ZcisZgUtZuwUt7ypAVFYVjMlKMMeACTOsBw5ssSOOjt6GhCQ9u241X9pT5ydbc+jgFO6/V7w2H9O9WYZO/i7dpFyYDvDeyBH0dusvT/+rMHzaAgOWdEcUY7gIA0apg7g+B6xAyg5Du8tkO+ydCpD80NGJ2VrrBsBXHxzoWyvM4z+7ci/mbd3YCLTeaNSuzWKvwoJsQ5Le19Zi+bK36YfOLs2aQH2ArgKUr8ixnB6ridlWXpeqvVA8sY0YoKChgBuHveiyDcEKMb6EOPgHJg8Lss/MeqQFNM+VG7Q6bnNXIRVr9uiXIcGu0yeNv3dtusFeb9pjT9fPy8kwOzeqCqgN6Z05hPcJkW1qmf62kBigME4c5Cw+yz7R2eOrdBlAYvuTONIwc7PwYPM6jbzeAJW2uPMk5yOP+TE4475FqvPCR/72jLYN67ziGVmFe+ngtdlkk3PTgdIYEzZqlxiYvTnmwEu/+16wTi4iIeLW9vX2hhr3y85JLSEiInTlz5p1W4UFdFqEMHIJlEKbHRuCDkwZhWLrZad1YoX1ZfTrmiuLzqqZ2nPTpZnxVxgRIc6PA/f2Di0AxrvC3Mh/PH7A1tHlw46btuD43x7ABcNMsJnkMHjy407JDHUtdZiXPvWB4keHzZKc9sHUXGB5xU4qGhqrvlFfioJQkg8kIzkVb94i37KOKapy3eiNYd5HNACEji43wZW+1XS2tRnFoTZkUUxfOys7CQy4c84WlRSji/bKWVhy9bE1AETozCFn8O8lhBiFZp8rWNvQN8X6KwSKTxUoEPK4b888ORnEN6FxvAghhYX5Zxfy9G4bMImHg1/ST7q3nrrfPIwMswS7Jk7gMlGT3dh2TpbJXYl9h9yBbQPA6WYNw5LBhw3oug/DEBNx7rvMMwqp6D6bdXGkwIXKzK3CnQSZ1T9np7qbCZxc14MLHakznZto4z6/qQ+SwqS6McfPpibjpNHuC9affb8DsiXGOGT95vJxmLaoP/BMLG1CaH+maAVu9rR2HX1vulznIBZRNBliy8abOQ4wmrW9cn4Y4+yy45v211izR1mLqbWWoUIo5jxs3zlNbW/vGmjVr3g2ivwoPlEGoyypUhe6y1Ygug7A4LRqLT8pDVqzZad3I3uusHWh2Whc1BddVN+PojzZgT5N/aacD0hPwxgGDkcoisqbjWIwXAIZ7Ht6+G7fl05jU2UcTbwyZoBs2bccT2/eY7hM/nKivVLVocohVvbFObA0IkE7/YT3CEebaLqC7F4b3y6sM01IuyAQhi0cNRZZL0Oqmb3ZK0Bg6n9IiTHXgNca+yDUb3WS6ievh83bk0tUB6xD2tnbNaqz5Ct2ycTse2b4bbq7m8AVtAAAgAElEQVR5VUOjEcIm0BLNyjKjA5A7c8avaGvD9KVrweQSpeUD8BNluXmmfor78BkWVIOaRRjIZFQVuQcyGVUBlgGu+MeXQThbZ9Ggq5+lE+daZYDxJM9dkYKzpjgvs7JlbzsO+10Ftu3rYpAobpcnYXnxUm+sG/d0cQyWxKFZ578NNqmrDRw4sDNzUP7ClhdIHcB6dV6qrZqAPO+LHzfi4mnOv2LX7uhICNhd6YETzZfuhfjTh404YlQ0cvu4856662/1uOF5c2iXmWEM7+oYPzlUpvbHTZkh+RhyVpyfIac3DHe9UYsbXzUDadpvCKbU6/U27N279+m9e/eusnBwDx83btwBJSUlp+hYF9VI1MrFPVAG4dTcRLxydH/E8QtdV4zZ5OjeVYyZAOyjXbWY8Y9NWheF0wem44nSQQbo8C+94yvSLM7nG1RmXdEY9EwXLug8xLamFqPsicqa5Obmdob+xTjKYEvHDBuhoZElyKY2JkgTeqDpmal4oDA32Oa98nsCK4bQFlVUY0paSq8DP6ssTvniOcYMDw6wMcbyfmK8qXubkp6CF4YWIN6BQakTgNXb2rVADwd91hiCOzYjBY+X5DtiOnUCdyuA5QbAsSzSzOVrVe+rFwCc0SsP/I90ErsAiyCMK14gkbtgsATTJTRYMsAyCdynT59+YWJi4kjVj0cWr8tictXzSV4YdGE6t1qgf65owdE3mD2JqNGga7qdsNyVLpkzPgPfrGvFlHlm/RDPy0VAx17JY+BnEJkQho/vzsCowcHDKf9Z24qWNi8O3i/4gqE+q0J/xZ+HKu5/YEEDLjgmDklxzhkK4SSvMo8cO5pHimwweREV/9aBUzeFsjvHRhGzq7X1WNR61gPlWLzMXFuSfeX9puZH6H48Hs+uHTt2PNzS0kLrY5MZ8JQpU07o06fPYVYhQvFzK8F7sAzCC0rT8NDE7A6vKYVp6gKQZmAltntk1V5cv2yXdmp7YPhAnD8wU3GG94VQRfFoJfHw72WVyIyKwkEp9hhZ9cTUMDF7UG4E39Q1ykywnCUsGE/1WIf6QkN2zCX/vGuf4f3jJqzSk+uCyGI7L6cPHigc1JOnMo5NBrGm3WMItN8tq8Jj23cHtDA7lbURi/NhuIM4aPQbo4EsWygMkwzUrE7f29q1QMMgMicJ5JlF6KTxXtyguOpbASynGYpWzDGAEwD83Uk/f27bCoAl2zSoIUIBrHQaLLkmoQywZHG8yoxxjIxXZvbs2Tf2bAahuxqET77TgEueMjMLokSOyqJ198Ksc4+ntQDZMzXkI+tndF/ZTjREFJafeFCM4+xB3kcmAzApgC0UDyzu/5ePGnHGZOesI/fVAWMRWlVtLXjfZGCvgtPEuDB8eEcaxpc4B5xWdgPyz9ftbMMRt5Vhd7VZZ8dizeybAFgCZIWFhXmbmpr+XlZWxrI5nabAvgzCUlVXpT6nasatDpDpnuWnj8jB3KJU61I2nQyUWTNFec+FX2/F37ZV+c2JzAx7a/9CHJSa2OkMbwKgzJZiCFJp923diVP6ZmKgQ0aDh5EZG/mwZIZF6SuZDZdDyTqBu11QIs77SVWNkc12cIpzyUJPLSrCh+mmvP44P8dZuZNgfeJ1kykk4/hVdR0+q67FxsZmUExtp/HuP79fAU7IdG6vIGfnhcIwCUZILaMk+u8mVGbn2kPZhhYIx2ak4uiMVNuHsRK46w5gZHUOK8IkB4Wty1pbcfyytbrCzr9I7yt53OwALF0dQp0Plg5gyWJ5OYPQ6MPcuXN/rwsPBhLhqplfAQXKd6a7qkEoBNvyQMnO6YF0T6Fk0TFMN/2WSnSIzbsas9/YeF7xRwYMOqE9t7frJM/sQRZovvBY5+HB6novjvP5X/GcoWRPcv+Pvm/B5FHOQQ331YFT3jcBTmVmwhY4dfr8+MTsXSEvhZGRROHvfduEE+43lwkhiKfLvABY/FsU6ZUeh/KampoH2traKGZgiZyHVPYlUChdZz4q9leBRExEGBYel4uD+7EGoaaETYCQYUVzO6b9cwOWV/uV/sGA2Gh8ML64Ayj5QoyimLPxt2YNpo/UXZt34PJB2UhxKCjm2K1vbMaxS1dDNlEkU0iApT4L8nOi06XxeFz8Z9hY/NeyXMvS1YgOD8cHI4dgYKy7Z9v2aulgQ4ZM6ST+eHGeKxsDcSpm221obMK/qmsNSwMCN+qXQmluw4N17R6csnIdPqvqkAnYvU+6vgYDWEVxsUYGYUYvateCjelLe8oxMjHOUcKClYO77lxusjr/UVVj1B5USuP84sODHD8ZYNnVYKkZg1YZhHKIUA5rGJ+mhYWF+ePHj7+2xzIIXdYgZC2+WXdU4YP/mkM39MhRM650wCaULDpZyyQebmq/srOzTa7t4ryyfkhlYKgBpv7qpIOD+1G9/WUTstMicIBDc1H2UdQOpP6Kza7mS/fyMnvzh23tGO7Cd4qWDDNuq8Sny8zglJmXpLplYCrYKwFSdczNeUfH46nfJAXNvmxtB6L4GSE5s/uLtjsYGVmTdc3L1XjwPbNWjEwl2RRRikkALBlw8T6Hh4d7PR7Pl/Hx8R8ce+yxtwQLD1qF4OXwMkOIausbH4kPp+ejMIlAyNpYVFfS5ofqJhzz2QZUtPgL3A9NT8JfRxUgITzcv7ahxQrCsiIPb9uFW1wK3HXhQdYVJfiWnwfxbxlk+Y1LdJShDbJTT5DZg7dt3gEj22y/QiTRtb6bGlmi2nYPYsLCQD8mp40g6OSV6/Bkcb7jmnXcl9f1TllVQH8tp30S2zM8SODnNJlBDutxoXHrgcV+BHNa/zG0a8HG84XdZTgqPcWw77DbdKFQq/Dg7D7pjisR6IqU/y+EB7sbYMnaKzn70FQ3zXfTw8aMGTNq6NChF1sxWDJ4UMW5PamDYt26iVeVY8OurtANHZ7pQaUCLPYxVOd0+SUgqKP7uNwozhaFZ2UGS/23+jIxk/Hje9IxKCvwxNvYAtz6Ui2um5OI5HiHYgcA9K06/taOPodqT9HQ5MW2Mg9KBjhfLNbtaMeka8oNob1oNIUdMGBAZ+agjgHkz3Tg1K6TPMcvjnOZzxcqTPJx0mqWvEBTCzD3iXK89V8zu8MsUfrOyIu8DLb4b/5O9Dc8PLxt/PjxkbxG+dnUWTOozBXfKdndXRdiLs2IxXvH5iGdCNLENJlF6Ib/ockXy4slu+sw84sN2jn+vIFZeLBkkMn/Klg9QWY50buKGYROGzUgV6zfCmqh5MZxE4VsZbAts8O68ODR6SkGMxIbpHgwQeEJvtT3ULRA7D+PRaHw4ooafF5di23NLaZwW2ZUJJ4dMtgRE0WGhtowGnlyfyftm9p6HL9sDchedXfjLPSX/QpwvA2GUD03RftzVqwzfhxqCO+jymqcuLzjWLpmN0wcbHxowLm9udVgAVfWNxrsX2liPCalJjky8uR5Xt5TbjCrTkT9FgJ0bbefKsnvqAFqs1W0tWP6Uto/+GUP/uLDgxwiNwyWTnfFn+kAllUGIQ455JApAwcONLKfVG+i7sggdCtQFrXwGPoSjf5JsgZKDsmoE/CEIVF451Z7zunqM/ro2/W44hkzq8EQl6g7KACCvADrAAKPe/mMBFu1/L5Z24p/rGgBhflumqy/Mti7u9JB7ZebRvZwb7UHeS4yCD9b0YKjlMQEhtuYnCCPlzp2OvaKxZ3tFJqua/CgtS0MqfFhXUyMhSZJtjWgGH/6g2X4cr2ZNRLhKvU+y0yWbly539ixY7UeX7qQuo7x0gGskwtS8IdDByBCFFT2E7lrahH6AOaj6/bihh/0Du5P7peL05kJKI5nQ5bDUjFrGxpdObjXtrfj1JXrO8NGYgwZelfZKzUErxvvR4pyQX+mYO1tn9klL8+tFojAatrSNSDADNacMipkaO7fugtPl+Q7WpDZDx0jGKx/dn/vJgwlji2zJfmxMfhw9BCtu72dvtAv7EQfWNNt/2RxXsdz7LDxeVxSUY13y6uwpKLGkgEkgH+jtAgTber2CNQWllXhFAcAiF3/w869uGr91qBX4Qaw8mNgxv9g9qAYzFAAllrcWYAsVeCurUF4/PHH/zYhIWF0T2UQujX6lBkZMUgMJTB0IzMDYpFSAZYT53T1idZpvxgeJF0rFgKhyZEXYfU4zMAj0BlXFJgmZmmca/9YhzmHxWL/YvuUsjgfw3Izb6vEJ76wXKjO5wRYjCilJjhn0uRMRvm+EZyqY8f7KH6mm1Xmn5GEeXOCA87PV7aisF8kspK7Ql1CS6QyPp0/Rxj2VHpw6J17sHGvfyFx+b7KjJsOCMp9JxszYsSIzmw47itYKit7BtUTTB2L60f3wXWjOkrZ2PG9EoCJz9WF323B33b4O7gbLtOjirF/UmKH1soGuGK/ntqxF/mx0Y7Eu+J6dH5GZKX5Xosx0LHDOvbKrjZIFdW7zTaz4xclrtNpdhez7RZX1rjKILQI+wRdpO1scGZ2Fh4uynVkM8Djyv5X/L9hJ1Ba5Eqzx/0DMVgUe7tNWnBSg9AJY0R9IY106fLvpF25fqvhBh+ssRzQn4YWGJozhqTtuDxamIv+4rMH7QAsjp/OaFQFVtRg6dgr/ixQBuH8yMjI/j+1GoS6EjkEOQzdyACL/eb/1RYKwLrg0Wo894G/AzkBlghHqgyM7qU4bVIs/vh/qR3aoACN9Q5vfakOz12egoRY56BG1YwdOCQK796W7gogsZsGwGoFUhOd94UO8Fc845/5SYAlNGvqIqpbQPtnRGDxnWkoGRCAhfMCjU3AZc9U4/bTktEnOVyxG4BRwNjscN6lwdpT2Y5D79qDjfu6ABZDVRS5i76qoDDY5MffT5w40bB4sAoRBkoe0Y3FC5MGYmZuKvPrNSFC+leZ7RnE9ZY3t2H6l+uxvMafdTH8o0aXIDvKmdib2VHMKLPrnC6Pl06sTEaazLQO0AoArhvz3wzoi/n5AxAexOiUgu+Tlq8zshdDcUq3W+TZifGpuC5m2/F+OM0gbPZ4cO7qTVhY5g+g7Tyn1FW1e71abO229iDPu54JBcvWdCYyOGX01L4HYrBYuue9ESUojA+ucVWPawE6/IaOxq/vjhyCEpvn+K623vjGGeugjJRV0W0rDZbu/vJ+ssKAsdyEEQyEYUxSgsGKEsTTtV9p/xPhQd9wGN5Wsk2DHNYTQnUBtFSvKxVsqbULVf2VOA8zCJ/v0QxCFyVO+OV91oM1eOVT88JAbyJV42IFsM49Kh7PXOqsMKl4+HQAi4sum9DfyAuCblHsCNOlYWR+YEaKa+PVz9Zi6KBInHeUO1uEd75uxgk+/RX7GIrBKvdvbPGCdRjdgD0dwGKIkMyjYP1k9s+KEbplbiKun5MIS3mNz8H80+UtuOSpaiy5PRN9kgTAIh3jA1IazZIAIHuq2nHo3WaAxeunzk93n1WNmNUiNmTIEDAZQ7XzEO+ZLoNQ/Ex9lhKjwrFwaj72z4gPWuTZlDWJMKysbsKxX64zuUKLPhvGj/sVID6Ifkm+RjITp61cjysGZjvSGIljrKhrwLRla02hGOoamUAiA1oZgOvGPDsmCgtHlIDZY4Faq9dr+G39bW9HvUOGqhaPdueU/tj2PSAQCtQYSrq3cBB+1TcjKPATx2HmGDO75uXl4HCHhZTtFGomU5kTHY0xyQlGzcSS+DgDKBAIMpRl5ZA+PCEOb48ocawJ43XJ/lf8/xn9MvFYcZ4dzKfdJhCDxbJCC0cUOy7ZxFqYF67ZiNf2VgTtFxnJ2wYP6PA0stGe2bkXR6SloNBB6QmrmpBCm2jjtE43+Z/IHhSDorNpEKBIdnLnv2WWygpYCUNSudCzXwZhSUnJ4HHjxt3WYxmEE2Lx8jUphujaSTOMKlkiZ7UZcdObqKmpqdM3if22BlhxeOZSe/XJ1L7pABa/tPk1IS+8IqtMd21XnZSAu84iQAh87Us3teGUu6qw4MZUDB3oTjMl66/Yl1A9sGoaPIiKDENctLP7xnPrABYXURqMynYHGtuDzmHkOHxwRzr6Z+jJbwGQKMY/48EqLNvcis/uyOoEWCbjTU9YR/hLY0NAO46TntyHT9eYaxBywefCLmuudAs9yZPpJQn4ZGMjalu6RMbUm40ZM8YUJtSF4IXhaqBSMHmJ0Vh85GBkx0X5MXEdgMoiqxDAkr21OPGbDqNHtTkNY3H/Xc0tOHnlelDzQvGv06ZjsOLi4sA/6ntFkKX7cOE5r8vNwdW5OUFDI1/X1GHm8nWdRW2PSEvGS/sVOtY5yUWera45NTLCELeT2bMTshHHYer8Bas34a3SYgxNcPaBJZiiFo8XBJ0svL1/ciLyYqNRHB8H9ilQAkCgEjR2GULdeMj+V/y9W92bOPab+yqMckK65iabjscJUDKm8zSc/S7o38dI6AiWSCF2olbv2g1bDaCdHml/Pl9W12BUN6jx1aXk8fhekAmvqanxq7Pr9N3TbD+F0dduOM7P4hCBAJZgsmRWSmayZONR+ecCjMmGpSYPrP33339ccXHxlT+1DEJdiRyyINRqCIAlvvi5OOk8ckJhsHQGp/yS4B/ZeNJqARhTEIVF8+n9FRigiILItQ1evHJNKhxk9HY+1PXNXpw0vwqLv+0Saj90QRIuPSG4dsnqzais8yI2mgDL+buj02Bx3ITtgVhIrZgrgvFXrknBCRMs2AkJML3zdRNOvrcSOWnh+OftWchOFVl2GtF3Z80+MyC59K8V+P0/zAkNDEPzjwBZVqNwzthk3HpEJma9shNfbTeDtIMOOsgo+yIL2a3c3GXwpZ7r0H6JePXQ3I4itj5ndSNb0AesZE2WatPw6MY9uGHtDm333fgScRFgLb+X9yt0BbB+qG80FhG5zhqBNxcRGdAGAlfDEuLwRmkxsoO8LE0sFL96oyl85pZJUTVF8oDyDZ+ZlY67Cgain8MXuNHjMcAVjT8XjixBukOLBxpTMlvWqcO66L+VQ7qhzxtRYgA2p031v+L+zw8twIws50al4txP7diDazfo2cN5uTm4NjfHaTe1fmzyQVgZYP7gAaAOzQlgZpUDCtx/X+LM+V7OuhT9oD6R7wbnyoaGBq0UxvGFd+zwP8Ve8YL5nhIc8W9VLyUDLAGadABL/ZlgvsTfMrgyVv7DDz/8mOzs7LN/ahmEX61pxZHXV6CusUt5S5sEhm4IsORQi/i3CnZCKRXDcjVTrzOXybH7IDM0uOj2NIwNImzn8egVddzNlfjz/6Vg9iHONQQ8hup/xZ/99dpU18fj/pW1HkRHhbkKEZKRY4mhilpz2jjZP8EABhpL1mB88Pwkg0EzNQIKyYaAoPSkuyvx8fJmpCeGY8lNmSgdGCX5OVkZcppLzXy8ugknPLUXzW02Vd6+Tk0tjMdfTuyHlOgI/Pbdvfjjd9Wm7paWlhpmpbKAnc+qlf5KbKeOzdzBaXjigI4MQkOMToDpM0oNpMlq84ThwuWb8dpu/xAIhbHvjijBCIcsFEM1567aZIRk3DBYViEtgiw28fFiFYoli/DifgWYmh6cmdaZKrplUsjcHbXUXDuRehf6HN2cPwBFcTG2Q4Ly/aUJ56wV6zAlPdkQLUe7KJxtd17SbWdl4DkhOdEo7myAeodNBW18i5lYQPbQbQsEsNyCt8+r6zBj+RrVdNPw+zoxKw23D3YOmBlynfvDBoxPTnQM+h7dvhtMWJAbGSx+pAlLGMGo8/2wK1fQjPnvADwJoKPkx/9IkwGWCrJUoCTCfnK2oC5zUN1PHLdTfzVjxoxr4uLiDuipDEK3NQh1LAizs/jAcYESrJXot84HKxSRe2OzF6fcXQVqm5w0sj5/uCwFpxwaa60d8h3QCE/dUYlNu9pt+WRZ9WPRN81GUWrhus05+v3b0zB1dIyTrpu2Lav2gMfJoGjcYaN+a85dVYYvl9M2tjAKb92chpx05bwaZ/Y/fdSIC56s6gBdvOZ5mZg8LNaa2WE0TZOFx1qEs5/diyWrg6ffi+sZnR2D10/JQU5ipBF6XLCyFqe/aa71R8uGQYMGddZdFKFsnf5KWDjoWL07RmXj0pIsLXD0L87cJXavaGnHtP+uxYo6/+ty63zNhW7ehm2uTSMD1EKz9ajYDQ1WtbVhzor1+LKGJSO72oLSIkxOCw7O1M7I4ZusqCj8ql8mLuzfxzFjJR+3qq3d8IliH92Ea20NWJCNdGEp7sKSPVcOynZ1isUV1YamTHyuuBH9qye2AlihMG30qbpozabOUxG8n5OdhcsG9nN9Xxfsq8A5qzbizy4Yu0vXbsHzu83+cEwMYhNSFKuIie5G+T5ov/d4PL+WwNQKVzf1F7BTIIAlGC1ZT6ULF6o/kwFWZ800UX+QYzZnzpzHwsPDc3sug9BdDUJdqZWCgoLOkItgsUQKvA5gheKDxbH5dn2r4eekMjFWzxrZ/QfOS8bF0+MRRHZlHOLxhQ24/OkazD0iDs9eloxIlzy/qr8KxcFeXFsZ6/KFhSHTBcDiMd7/ptlw4W9qsc8K0TX+3dvSMCBT+WrWaIw2727DlJvLsXlflwntcxem4YyJHaVk/GsQsldd2XZqVuGXG5sw7fd7UNsc3Kxx/IBYvDI7G9kEVz7Atq6sBVNf2o499V3ZiPwYGDVqVGdShq4moQBW4m/dBPrWYfmY3CdJX4w5gG3DhoYWHPPfrkwu+bmdlpmKPw0pQLSdB1Xa8ZK1m/GX3WVYMLzIVRah8V7V1mP6srWduii7czfNJO8YbE8L8/SOvbhmw1ZTdlwoC/0X1bV4s6wS52ZnoSg+zlHISHd9BJr3bd2FO7d0+JO59XGyO3ZW2+my8zoy5koMMbybptpG5MfF4MORQxw5mtsFWEYm7KghQcPFuutgP5/cscdgm37Tvy+OSE9GnIOED/WYu1taMXP5WqPu499LizEu2X4hdMF8sbyR3GRJipt7Ycx6YWEtXq/3fHrGuj3GL2E/FWDpQoU6sbsOaKnMlex/JYCWMWZz5859r+cyCKOMNHunLAh1SWc9WIVXPjVrWoYNG2aEEAiuCAgFIyAXhpUfBHpBfXZ/BvqmOmdheBxm9/3100ac/2hNUKCQlRKOv1yViimjo22Bq+Wb24wQKE1UaYZ6xEgXYid+ljR1lBP6UNJfhXrdvHbWRCyv9WKICyd37m/4ev2pDg+/Va+tZ6e+sATDr1ybhoFZ8r3SA6LWNuCSZ6rw7EdmR+KLpiTi0TM6iiHrmB25iLEZgPELEXh3ZSPOfnmvJciKDA/Db8en4sbDMhAfKRmaesNQ3+zBKW/uxJLNZtZ95MiRhrhf59ummozy/yrtnxYdgfcOK8Dw5DjpunwAstOpvut65ZDhJ+W1mLl0rTYF341uRU4jf7IkD6f3dW7saLxXAO7bsrMTXNiZvClkfqgoD0kRwd/ldY1NhrP5zmZzgkx3LPR2+mpnm/fKq3D2qo2GdUQoPk52zhVoG1123vTMNDw3JB8xLsBGQ7vH0OjJQMHwwBpehBSH+jK531YMFsse/XVYERJtPBfqODCUSYsHN2FQ9VgEzLds3oFHtu027Dacgr5AyQah3mNp/98DuKgbj/ezOpQAWOy0yjbJdg1WIEvWZum0V/IxDWBbWlpaPGLEiMd7LIPQZQ3CKl/R4i+VDEKyAULD0tjYaCxaMtBSwyvdweRwoL5Y1YqLn6jGsk3+tdwYEmRh5mtmxaNvmj29AkERQ2hkeew6lVs9ybpkgFCZO55rb2U7tuzzuDI9FX1lbcCHFtTjxhdqISXGmC6F40fn+uvmJBii+s5myvozh/be/roJpz1cieZWMzs2aWgMFlyWiaSYcItsO9o26MTvXYzXmr2tuOG9Cny4tgFNPk1WbGQYjiyMx/zJmShK7yiKrPOduvPzcsz/3Fw0mlmv1GHJFQdUDZb8f/U+5ydGY8mkIvRh+RQlC7KDkVOzI7tK5zy1fS+uXa8XBr86rNCxUSizo47+fjUIYG4fPMAIa7ltBBY3bdqOZ3bsDehvyrDNzfn9cX52H0TZYNuEaJxCY7VRA0T9VoILXZHb69Ttx7DcicvXgmn5bKH4OIXaL9U5PJTSOOyLTjRv2IEMLXCcuWkHYJ3OOokl+SEziqGOowyY3dS6DFbMOtT+SfvfCeD6bjzez+ZQMsCStVJWhZ9VoCVnDAYCWJ36q4kTJ07Mzc29vccyCE9KwP+39x3gcRXn2p921awuuUi2wLZcJBv3mADhjykXHHAwhBCc0CGB+CYBQguhJIRADAFyTRJKEsBAQuglAUwx4N9cuEDgAqEY44YLtnHFVt+u3fu8RzvyaHZO3SPJsr95Hh4Z6Zw5M++0d756yw9KXQ/A5l1JOuxnO2ndtt3qHxi4C3sWQaqEHZb4qUsx8sJvKumYr3i3RRKNR0wotOvjdXFCyi/Y/SAA5qiaQKYxtkWPUc/tC0N02T0tRh3Xnl5CvzrNuShZrVq1v8Lfj51eQE/8ooKKCtyHWBD1I8L5m8tjdNKh3gzv5XYCtwWLQvTUGxEjvhbK2NpcOvXwAXTcQflUWaKxt0obcauqvA3bEzRr3k5auTmT7A4pC9LiK4bQ+Bo1nEFabCLiYiFXX5dNly5wJ1Gyg6glnDIkcVWFuYZdlxwZvltqGSP3X4re3BSh2U9toCgC7KQLYqchDYy4DMhES0i1ZDWhOr5HVZfSwwfXdcaqMgiWNUEUNmZI1n3Bys+NNCpqqYIKaHKD66TCSBHzzY86PQBxsN3ZUOc4LpBuSQCl579souvXb6KVISVMRjBAp1YPokv2r6H9CpxLd5FgF2pMnWI6mxyErjcxkxdwkMI+SQ746DWOkx9tUiVDSI3z4pQGz+o82F/NXbmuM2J7Dhm2TEhldMoQ5znzdP2CFye8QjtDoiLsSooGBIP0bkubp3hsfmAn6tgQidFxH68g/ESBZPeO+hGunB7sci3q2gtbwG9UldPhlaWGFA67fUtHBy3a2UwgfLjEmJQzkNOUw8cAACAASURBVGHJTwz6Q13AB8RIECDxU0ewhERLJlKyfZbsNSieVeulY445Zs7AgQMv2tM8CD9YE6ejrupUn4kCg2HkAkRbhf2VLL0SoRvUgc6WwPg9cdA3JJFGImuk0XnlxqqspEQ6W7VsY2Chz4hw/tfFEbpijns37awwkyUyilE6gvWf+6cmeviNjGSlXZ9c8P0qOuvQkt259eQ4UUKllhEXK9P4XU9khMRIH3dqQ0uCjn78c9rU1l01NW3atC4VoWqHJYLminhYKnY/HDWIbp28X2Yy5gzJVfdI7q2JDjr108ycf6jf64Eu5zLrVM2MIbiy+1GaEwkyuHcqRXmBAJUFA64OKLQBISCgGhSSIbVdXj0I/egf6tCRK/w+G5Vctm0DwVoVihgxnqaWFhmBW6eWFve5RMhJvxDHanUoYthQ9VXZEYvTD1aspdebdod58TLPnOYghIfjqdUD6aL9amh0UaHpOEFVe//WHXTj+s06W8elRPS1fdGLUBAszBc5pIJZ2AadpEo1bJffRb1dEqyTTz75lry8vMN7yoPwpXlVNGOi+7x6uhyE48ePN1Qtsv2VIFrCq1Bn6H6iEei0ggrcN8P3NbtlV5JmXbOLYH+Fko2XI94PR8nwQnzp/e7eer+fW0Y//Zb7IJByh7c1JenyBS105/nlBhHslWISpwqSm2RHim5/oZ1+9vdmS5uu4yYPoEfmDiao9XbbYukIkT61TKcESJF4pVVzsmqwu2St83nkbjzrxS/o2bXdY2ph7qrpnXRJnnUehPMn70dzRw42kVylA6hCoprEwu6MXI8CCckxH64wDG7V4jUw49PphMmoz1BrTRnnKlJ1T84hEMrvr1hLkKCYFa85CP1oNwz7v/vJZ7RDk9KrrzwI/ehXX9bxYVvICGtxgMvgrH61GV6gP1i+hpBCSS5e5pmTfJIgknfWj6SxDtP1oE2d6ujVunm3TwUZFcRHJliyBMsqNpYszVL/LUdul43bjRNzzpw583Nzc4/sOQ/CgVRf6/6Gq4sEjqjY8MqSCRbssIRNlpBgqYfU/oOD9NotVTRiiPt2+LUQUU88kaJL72klBDAV5a4Ly+m8Y7156qAOnf0Vfv/YVRV08tezU+1BgnXSvCa6/9Jyqq91Ho3YK2aqKlC1cXp/TYxm3biTdrVZe/mVFgbopYurafrw/K6wBuYBOTtVbqbJkzVG5Gogz26paVI5dMeHu+jnb2zrBgPSO4lUMHL8NjsPQizSpw8ZTUcOKpMkcha5CCWF3XstbXTC0lXUDn22UrzaT8lxetC2JyaOdRSPyuuccPoeenjt2k2E9pmVzhyEDYT0L71ZYPyMAxgBT3Eg60o2DgO92Zc97VsLdzbR18qKaVA6hlpvtq9TcrWOXm9Scq56UL9Hkyn6wYo19NyXTdouQGr1i5HD6PzaGsMhwm0RoSMUtfk8IrrGbV39+Xk1RpWZqlAXI0s1gpelVrp6DZxmz559emlp6ZUgJ+pmL/+/GrdHDZaoS7Q8pS6XFv92IFWVup8Qc29roXtf6q4GQvJceGMhmi0IIcgVfgrCJaRYOjssPwhHNhMLZ/jtz7TTZQtau6QvIH6v31JFw7Mgfos/iNGx1+zqJtFBPKhFv6kyvBmzKbDBmnH5TvrFKSV09tE9eChpUth0EZ60EfemL5N03E1f0rKN3VVvZklQL/qPMrr525UUUHIRZki0bLzwdnsdmgUs7e7lGE0QXfnGVrp7WXcDa9gOygRLt9Ywl9VSlZ9LLxwyhiaUDEhLpvTekUa/lN3z6R2NdPbyNRl1YjX+c1K9J7sVNU5PNqlUspmb6ruygbFZvdnkIPTaVgzJfZt30NVrN5raw+DAfHpSAx1a3ndqLq/968v3EMH+jk3baO6wIVkZz3vpA2ytzvj0M/qoLdNUASrWRVPHucrfiFyUCDaLtE5qgeoWORxPHlzpWmUu6kL4iG9kSrNvJ6Kfeul/f31HJkLog45gyeRK/FtNg6MLydAtPY6IgzVs2LCiI444Ykk0Gi0XpEl2J5cjUMtqRFXipSNYJ36tIK2ac0ewQtHOsAOq2uv44483yBT+A7kSBEv8FPZYupQ52UR092MyLXwnagQtlWNCnXkUYl+VUxaey6Szv+pMMF1FILjZFEiwZly+i8btn2tIxLzkJLT9vlkOPen3ze1JOv22Rlr0UXcjaNSNIHw6tfCwiiC9dEENNQzO75JQZcbFShvLWnjhdQ/3oE+9IyRasUSKrnhzO931SWbU9Pr6eiN+m7qGIG2VJVoqXpPKBtDCg8ZQVS6M9jtTougCpepwvunzzfTbdIwl+e+dqr0GgjGzmwKbjjOXr6HFkgquMxlwfZ9IEETbcch9R/LIM+uT1xyEbjCSn4XKEsQKRvdWkeBqC/LppSnjaP/C7C5EXtvZX9/bFovT/Vt2uI6Wnm1/YYeIQKKyk4Jc59GV5fTghNGu4mkZIRo+XEHrFHV+J7kaQScPGZiVTRwcBE5ZlmGP+T4RHZgtHv3pfR3BkomWLnSDTLhUYqWmxZEJWxcuxx577NHl5eW3RyKRPDWJsiBYMqHShXTQSY3gen/Lue49CHe2JI0UNUi3IpcTTjjhH0R0EiRY7e3t3YiWkGIJmyw1WGMn6aikKXW9b4ilI1fItbfw15V01FTvmyqI6JwbmmiRYn/lRwws4A4brBk/20mt4RS9elOVQbR8LV2pXjKTMAtig0j35y9ookfeyrwplpWVGTGjzJwbfvT1Urr124M6c7RlxMVyaNQuwiCkvUblOFqyatBMcgW8hgwZQjU1NYa0VUiuZPsrKw/C42sq6L7JI6kgJ2AejkEzKHBi/M+Va+mJ7Zlkz2tMIt0tu6/VhBuiMSMSOozb7YrXHIR29er+DruXc1esNYzH7YrX8bCrd2//+3ut7fRJe4jOqRncK12Np1IEQ/Tr1n1h5Z3nKSL/J+1hmv3RSmpMdD/zfjhsiJHfMi/L9ElyeBUJrH0yF6HwVxdiny6DdI3Ru0zIVFsrM3IlCJs8KVOHHXbYpEGDBv09FotVCYmQnIJGZwQvu5vrjHPvvaSczvGgWtq8s4MOu3xXtxANSK2H2ISHH374URUVFTe1trYG2trauiRZaLNMsnSE7+ITi+h355U5CgLq14qFCg+Sq0bFbijb2Fdon5n91SHj8uj566uootid5FDts5BgrdnSQRefWEy/O7eEAh70/xlYGipBq0CZnX9HqqKfP9hCf34lU2yOkB2QXoFsi3FXSTWM3BfOraHDRhUq8aMkI/ZucaUEEVNsnLpy/+klXi2RDrro9a302OpM42okah07dqxBrHThGWQJsW4N/bSumuaNrc2ITK9TCco4m9xYjUe8xg0yC4QID7gF4+oML7TeLF9EY4ZaxQm5Qru8eHa57Q9saRZs3k7Xr7c+hOV6vTocuG2b7vn0jPajql6v4+7N2w1v2N5QrULFdv7K9bS40dyBQgDgJSL/q40tRgR4WdI5vDCfnp88jvAz22KS0HufVREKPGVyJU5L1bNQta9SpVyq1Ep36opxTc2aNeuyZDJ5WTQazZFDIahRqOWDAQeHejhAQuM1B+FH6+J09FUZ6WkeJqKbBTCzZ89+sr29fWxra6txyAqVoVAhQlqgRsSGFAtejV8Z47MkxmT2v/JBlE69qTmDXOHxeWeX0lXfzS78weufxOjYX2YG2zxmegE9mWUMLLRR2GCBYNUODBoR+RH3K7tilqqme/JlhJOBt+BfFmeSq7q6uuby8vJyjD3+EypjnZp6Qk0+PXtuDe1XJuJiKZKrrrhYnXHNzCLAZxrBdxrHb2pN0Fkvb6J3tmVKUGBzBXIF1aAsGTazbdSlyPnzxJF0ek3VboLYpSK0HgWEKZj5wfIMlQPe+q8xwwk3Y7fFLBAiwjTApuugsuzms5v2IEL7KctWa21gzOzyvOYgdNquFaGwoTpaZiJNM2uXl4j6TtukPgcC2NKRoC3ROCHEAbzSskkN47Ud2b4H+yukQfpxbU2PerFiS3hmRyNdtHq9qYOC3BevEfkf2raTfiLlRESdfnqWQpINJwulID/hXdmORX9634wMqdIsM9ss8Xsr6RXwkEmWah5gHDMzZ858LhwOHyx77Mm2IqrRu3o41FQG6NWb3eUghH3Su6vidN/LYfr7krDqio/s38/Jgzlx4sRx1dXVDzc1NRVCZQiJliBYwmhfHfxZXy2gx66soOLC7KQ7VpMKAR4ffS1iml5nSEWAltxUReOzVLnp7K/QLj9iYLVFUvTaxzH64R+bDVUhymlHFNJ9l1ZQnkdnTCMhc5fEyFxFh9hnF9ynVwsS0VPYexoaGhqKi4sXNjc3Fzc3N3c5PuikQMc0FNGDp1ZTaV5noE45lYzRHiGhwj+0Ei1J4pb+O+yg/v+Gdjp3yRf0ZTjTM6y2tjY+atSoPLFOVNW7LkSDuoaQxHbh9HqaXtKZW9FQSRoBFu23NKhOZn+0KkPl4PUAwBetvBIR7PCv40f1SoR0hJ0489M1WnIlUhKpCHkNrGqPNNGWaIxu3rDFsLXCwa8rINkouvkJ3L49uMrJpxw9g+CSsA9a3h42cj4ilAGCuG6Oxrq1r6+8Kh11wuYh2F9dvPpzurNhJFXlZnvpy/wYltrqUJguXPU5vaMxPDdrHuzpFk1poOGF7gJby9654oBGqAfYDWZbzJKeE9EkItqnEj/LEiuBs0yu5N+pJEsmV+pzal0yyZJ3hLTyxhjS1MSJE4eXlZUtDIfDwwVxEYbwarBEdRLAwBoBNK1yEIJQffJ5gp74nwg9868ofbYlYRXf6CxkrNFNtoMPPvjMeDx+TVtbW45QG4r2qlIsqLLnn1dKF36ruEdUhUh99usHW+l3T5nn3zvuoIKsjcbxndNubqKn/5Vp4wG7N9i/OS3wcIS06o1lMXrm7Sgt+TDaRarkOiCVfOTKCvrWIe42j87ZZCK56kr10km4Nu5I0mm376S3V3dGRFbKk0R0RTo4njFXDzjggFMikcgfmpubA0JdqI456jhi9AB6YE41DSnenZxZF8fK1laLcqg1kqSfv7mVHljeZMZ1QAKvmjFjxik5OTm/CofDubKnq6puF8nK1c7WFubTy9MbaL98kZrHekRhI7I+EjXiQOHG+kFre0b73BpUA2QczP/d1EoPbf2S3mzuHt9LtAibDzydzqzxlpvQ6VyFbRPIFfqpFpArjL3OPABxgxZNcefZZdcmqGF/v3Er/eWL7ZZJqwsLC4126ZwxQKKfndxAB5Y6X6+iXQj/0JjoMOIcYVzeaG6lFe2RDFJt1Y/HJo6lY6vK7bq6x/0d9lcwcL9t7MhOG0sfy9pwlH69bhMh1ZLZXQbSSGNbUwi1V3s61Ts3m6TkMhRoPzwtf7k2I13WC0R0nI+w9YuqVIKFRuvUhLK6EM/Idlsq8RJ1yHuhCoZKsoy5k34oNXXq1KOTyeSD4XC4WCVaIgq1WqHOaw+EasXGDvrHWxF6/PUwfbalw1ESYCJaDtMRIsq02JXu89OmTXulra2tXlYb6tRGyHd3z0/L6JTDC/2xKUp3fuWmBJ09v9mQwpkVrEt45H3n/7nz4Nq9qRLBqw65Ec/7w27pkvy9R6+soDkzzOvHOCzfmKDXl8boqTej9P5ncdtE1qJ+SN9euL6Spo124SxgFXE8rfJKdRC98nGUzvnTLtrRqo1ztRjCOSKCtXu3iwD+f/To0X9rbGw8AZJMXbgDtL+uMo/uPamaDq4tJCSV6O6Np4/MLhPD9liS7l/WTDe+t4Oaovp4RggNlSaBhlV+dXV10ahRo66LRCJnhMNhQ+2uehKKy4o6Zw4qL6YnJ4+l8kCwk6AqJZ5MGSpA2IVAjQFJhUVqDONtI0fahDGmyW2BPAjVa00t9M8djQSPKV0cLd38HpyXS7h1Ty7JLsCtrm6068ntO+mS1Ru0ZAYkBoeeMF1Q6/AzUvracIT+sHErPbZ9lyXeiNmXn59vSK3EGKtSSjcSj8Z4whhjjA1sdlaEIrbjbXfqeY2HZldvT/8d6Z82RmK+eRBifq0JRYzk4yBWZpJI9Cs3N7drrqn9dGNPB4K8KRqn53Y2GiQINoWi+EWwLMKX7LOpctSdVCfBkkmTGaHSScPs5r2pNCstLbgmEolcGQ6HA/KN3MyD8IazS+jTDR30zNsRevbtKC1dHzdN+GvTsHOI6BWLZ7raXV9ffwjibDY3N+cJb0OdbQtIFiRZc79ZlLUkC152dywM0bxH2myJilPjdqjoIFX6dEPCIGz//ixuRH//Yqc1KQWBe/E3lTRz2m4p067WpFHHC+9G6aX3Y3aSQrs5QiBZ8IA8cKwNyTJGxTq1DIhDY2uSLvprp0rQRMOyhIguJaINMvFX/k0lJSUD8vPzP2ttbS3VEWuxaI4ZU0zz/mMQjR+YTwHcTdKBRrtFQk+r5JLJHFrXFKMFS5vo3mWN1Ba3DHI6n4j+mCaB3XAcOXLk4LKyskdCodBUsXaE5MqMYM2prqK7GuoMMoiCDXltJEYv72pyTKjUwTxv2BCaP2Z416/RTRivv9rUQk9u3+WKUOkmysjCAnp4whia4GMwT6i7rl6zkf65Y5dWogBnBxAZYdumdRbYr8ZITu21wAsLwRphwK7mTFTrRHtKSkq6wnKIHJS6OWkm8cABD0kKyPOSxpasx8Ws315y5nnF0K/3sA4uWPU5nTCownWycrUNSAwOfP+4casRg8pK+w41L4g8zhMzIj9v1P504X7Vpl1t7UgagUkxl0F+zC4vhmRzUgMd6NGuUVxIoOLUXLr2Oe9BMSA6CZZKpsz+X7XTkp9T/202ASwlWemXUiNGjHg6FArNEtIs3cZRVpRDCCNgErjY6VpDWIa7iegDpy+INo4ePXp+e3v7mUKapVMbgYxA0gOiNWyge8OiUCRFDywJ068fbKMdzdbRxUX75dAVsNXa1ZYiSL7eWx2n91fH6d1VCdqwo8OWqJnhUV6cQ3+9tJwa21L0+P9EDLVfW9iB0Y5LgJE6587zy+jUIwboCarqJWjk/useMb09nKJ7FrfTdU+2UGvEtI2/I6JbFdLSJV0V4y39TFVWVl7f3t5+WSwWs1QeVBYG6ciRRXT0iCIaXJRWHaYJ4dIvo/T25jC9tTlkR6rwadgxXAwzpXQ7TL87ZsyYGalU6qH29vZSOVG57pJybV0tnTx4IC3a1URPbd/lSEJlN4x31I80ksNCMgUJDDZ7pxIqtW4zo+2h+Xl03/jRWXt34WB4ZNtOmrf+CwLB0RWkzoJEQUgFQVZ1F6q/jR9NJw6utIPH+DsO8G3xhKFiXbSzyTgIzXIbqhXm5eU9OnLkyIMSicQoXPCE3SrGWrdPCokHCBWI24s7m+j5nU2GZ6SVFMVRRxw8ZCfRdFBFxiOQrDZ34CKYojWRqJEYPJZM0XutbQQje0hd4dU2oqCA7j9glGsbKuSsPHv5Wrqubj+a4kFaCkngWy1t9LctO+i1plZHUkDMMxAsO895VeUKtf0nbSFDGow0U7q0VWYYn19bTfNG7+86/hXWDeLfgTSa7Kp1RLTey9j293dUaVXGnqYYqDslVU611DqChTaoBxoNHjx4REdHxyvhcHgkNg/dpuZhMFYR0bNpQrWMiITi2Ev7jXZXV1e/09bWNhabnY5k4SFIs04/cgBd8u0iw0vOKhJBeyRF76yMGxIrBEKVA4c66e83v1pAiO20+ouE1s7JSR299Mya0tLSmlgsVoxDwgy7Q8fn061zS2n62LzduKW98boH9uxUwUEitHZrghYsDtG9S9qpsd2SmH6PiGAroBYrgmWMe3l5eVEkEvlXNBpt6GG8btEQQPmT2rk7fPjwqyORyCXhcDhfEK0ebqdv1VdWVkKSOBzqWF1QX3wIqT1+VDuErhpRSyVBd+EbIFV45stGum7dJoK3oElZGgwGrx8+fPhF4XD467JEXSfB+t6QgXT8oAqjXZg8GBT8hEThw9Z2g8wsbQ/RmnDUkOh5KC8T0Z+I6DVUX1dXN7Ojo2NBKBQyiLTZGENFiPAWUDv6eQ2CBA25L7EvC7s03ToeUVhAL00dRyDFbgpUlCCegiwZdpyxuCOyIr6D8QARRy5BNwXk8yer1tPjE8bQEIt2g9y0JDpodThiGPvDWP21xlZXNmpEdF1tbe2agoKC20OhULkcwkidZ2W5QVo4uYGgKgdJhh0kvuuVKGNewAFi1sAKR/DgYvC/re104ar1VvHX9rn8g7rN2GrGmakMUY/8npmq0Wqw1DVuRri66igtLT0zFovdGY1GveRSWYlUa0T077QUQEeo3K0+jY9VZWXllFgs9mIoFCo2IwqiQyBbo2uCdMj4PCrMyzEQhRQO0qW1WzsI6jYnBbcd3Ubv5N0+emYhEf0vEX1IRPDn/TxNVA5JJBLALt8KO6gNjz+4gGZNL6TJI3KpdECgM/lwKscgk8s3JeiVD6O05JOobS5BIoK9FVI4oA1m5MogUtIfZbss+W/TAoHAc8lk0u9ohGgjcnm9m26D23kKNVJxQUHBPeFw+HjYZ9nNTSfzIhgMPlZYWHh4IpEAOTYlxk7qkp6BKzeiPi8lok+Be1VV1fCcnJzXW1tbq8xIFt7HIfHdIVX0/aGDjYS8ulhZOBi2Q6rQ3GpIrKCysTmUHkljb8zRYcOGTUskEk+Ew+GhOAB10kCX/XXz+F+I6P60nai8BxvaiKFDh14RiUQujUQiBpH26SLa1b7KykpCwF2oSPEf5hD2HSExE8ROOCfpPFW9qKJgA/WTldkJQaBKg0rNbYFU8XvLPiPYKVXApVlmzDmdKm+vUlmpLdCc3Cld8qm2tvZH0Wj0euG0ou7vGPBgTo7d3HXVXayXnw8fSucOG0IVJik/QCSRzeBXazcZa8iCqO/T5MqOIImBMSNRug3eDcnSjUuG5MpsdgSDwds7OjrmYo5ZzKAVSIOW3qyhVsEGaWdjpuu3+J3dpa/b3wcMGHBBNBq9MZlMurtSu1oStLiwsPDR3NzcG8LhcHUPkSxIdZbm5uaifz9OJBJe3IAWENHbsO1MH5rtGkllF2kpKSn5r1AodH4SIqieLTchVFPaU1D3JSeXAN0zM4noD0SUrUTraiJ6KY2Z3D7PuBQUFICsPBGNRid5IFl/TpM8kB84gxilvLx8VjgcvjcWi3nx84ah/ptE9HFa7Wkq2S4rK/tWNBp9IBqNOvKVNw5FHBRpEVJ7MulWYvSLtNmAPF+NPldWVn4/Go3OD4fDAzzg6GZWQ7qOuHyQWoFwqntUN7vYoqKi4tzc3L+Ew+HZ8Xjc8zxJjwUI/bpJkyZV1dXVXRyPxwuFhEwmVfK/hQ0YSJZuP3KjPhUdRfLqk5ZC4eC9ePkuvmaWAsp7S7rexLjek9aifJn+bcYZWllZ+c9wOHykLtaihzY8VVZWNjUej4+GFNZUyxII0NSSIoLN3nR4nOYQvd/SbtiNOXBugYnNj4noHQ/t26tecUKS0GErSZX6d3Xx2wFmRarkjVbXVvgaX09EJxLRiPSHcPt9K71hQ7Ug2qfrg1sJnB3BwrcyngkGg39OJpNnplIpP4kW1AOI0/WqALigoODH8XgchM6LyyAOOOxgkBxsw6aa/pmx8AOBwCXJZPIqIjLLFou63pAkhUIypBtrnfqtC8Pc3Nx/JRKJ6XaTyMPff5v2wMMm57TYqbR19UCS9RPkOSeiaQ4/hNss7AEh4cPBLpdsDsxuFQWDwaOSyeS9qVSqxqJdmGdoBwgVsLK8cAUCgWuTyeSFRGQlYQahwvwAoQJhkPtoJcXu+lt+fv7d8Xj8jFRK4+7oEGSbxxYR0Y3pvsuPquu7OC8v78ZEIjHX5/UNJ5tn0hgJqaXaZDOTDSMuYX5+/vBkMvlIIpGY4BCS59OhaUCcId3P8KKeOXPmL3Nycs6ORCI5MtESie9lGzAzZwovgU7N4qw57Bd1GnHX04Fl7hJcQ7L5o5XrtCmgnH5b8xwCWL9ORP8tnU9mY2v8vrCwEJL9ZxKJhFuXWaiQMZex3iBkMC4K1dXVw1tbW9/CpdznywEM2i8joh1Z4LPXvGq2WTtRGepAcFKfHUkx22CdHixWKk1BtuSfoh92JBLP2bVd1KV7rjgQCNyQTCZPxYU/ixkEYoO4Rzp1llFtIBD4fTKZPI2IdMr0B9KShy1paRIWnBXJMMMF5BZSGoiBsaFD7YoDE8RMkDK1m3YExYyADc7JyXk8lUrNyAI3vIoNBhIYqIm9bgB2fbBqInb3kYimQEQyqfkoTVzUcXB6AcoSFmMc8R/ahUMVhAptkqUldiRPXneYG3OQxzM9PyC9xNzQESrdmrGSGnZbh8Fg8MWOjo4jFeKXDR4glFAJgtRYkT213Zijf0qlUsDRbZApSNrhuQrct0oqc7N+WF0W8Tc18DPwgXpZJVrYC9BP6N5wuUKoDyENE3tkxl42dOjQ4nHjxi2IRqOHgmRBTQqplcjEIRwArAzt72oY5Sqe1MZojI75cEW30AKIQwaHA6gh4QCBn5CY6aRmXm2/YDx/8tLVhuQmi4L9GmQKcRV1e62TcxOfLw4Gg3d3dHScIIVK0jULl0dclPE9eZ/r0hCkX0oVFRUdH4lEHvV4KZe/jf0CDkIPZYHTXveq04F1Q6Z05MUKOCebmFPgVXKlOxTs1JhWRM4pwbIjY98kom8Q0VE2KiTcOmCfhBsl7McgrVIlGmbY4KaDwxybPd7BJur0XTuM3M4HM+LpSFohNoN0Xy5IH95OpUE4vHCLg0QIImunGJjh6kRl6BUfJyTf6Vpwcjj7XZfXi5nZ/NCtI7PLCyRnZxLRQA+dAvHGwQDCYUW8zda//HusNxCZMel2qJiAQEFCLIq8Lp1eItU9VpVkCZKk/oQ0FSQav8e6UP8u6nXUjrFjx+5fWVn5UCQSMdRNsnG9TLLU8fASHFOXPBg2YMgRKoicyGKgs4kzvBcPGEOlJnZFmLkXAAAACY5JREFUZnNGR+w0z2Kf3pT+PfZrkFWYQri5vOrOKt3vMNcQ9wQBkHF+QHMDmzxBqESkdN3earXfXp6Tk/OLVCpV6nL9QLINqRUuJtnurS4/vec/nu2G6PUgUd9zQ1zsUHVySDl5xu47ur976Qc2ZBAhueC6pEqovNTtpQ9WC93Rxuvwo3ZSCrvDFbjB/XeK5nuQlABD2SrWr7brxsHL2PTE2nMIfVaPeb2UOcHfCYGxazzIDS4wX08THWE6IN6DWh1rC9IiFNy8rS4fTsbWyTNO+i8Ijl0fxd/VfcyKaOEdXUoz8U31XbN9IOOQnjBhAg76+0Kh0AChKpRtslQVVHV+Hr0wpYHGDHBuyRBKJun0ZZ8ZDglyGTZsWDeCZWb3dXbNYLqtXp0K9jAjav1xH680vAOlcgMRXetQaup03K3G3qwOO+GEmUZAt7eK7kFLIC6xZgBBCgfbZkjlYFfLxMoEKSeD7+QZtXo37zjZnOxXQuYTbqQwTp/1o61+1OEFD7/ecTO2Vt90Q1S8YOZXO+1w89I2qzqdttvpc27HQHd422GQzTtO6/YbZ6ff9YqfH2Ns10bdRVFHsmQSZSa1kg94uwuo9mCvr6+/NRKJdNlnCbKlehJ6yU8JX+oLVq4jJCmWS01NTVfkeuG5qFMRmiUcN5JRJxJGLsVN0ZiREmldONoZDiIUoe1xrYcgJKVwOrAiRWZj53bdOnne7rJq93e5rfKzQuIpIplC8or/vJpX2M3nve7vTgbPyyTyGyh50J22WW6DUwLld7t19e2JB4Vfm4FX/NxsAF6+4WXOmH2nN8bPz/Z6wcvJO27a6ObZ3sDXSf/wjJO2OHnGTf+t9i0n61QniRKkSke0RJ3yM3ZtML0clZeXDyotLX0oHA4fIgJDm3k2w/AccaUGBAL01dISAvGaVFJEg/JyCcmyRw8ooLycAJUFg0bMu2vWbiIkKZbL0KFDYU95QiQSMbJ9mEmw/rN2iJGhYGciQf9uaTcCk3qMP4bPQ2pul7TY65jrxtiqLqv55+YS63S+O107/JxDEWdfEyx1kvgxcc3qcFq3k03V7wnWF9+0w8Pu7yoGfqiA/MaV6/OGgNXYu50Xcgv6Yp5bIdCX7XGKo50kSyZWKsmSCVY2e303qVZFRUV9Tk7Oc6FQaJhZrk430w4dLAgEdIFFGwYNGtQWDAb/EQ6HDxYG927qdvks7I3O1rzjdKysPpdtHW7JlmhLX85xl/D3r8fdDKibZ/1CwWzg/W6L3/WZ9X9vmsjZYLY34eDXXN/b6slmfqi3adTFcyZzhugwliVYKmFSJVny39X37PYw3ZhkjFFRUdEZsVjsj4lEwktgaLs1gSDFB4u5MXDgwK9Eo9F/gNT5HWA13RDEd/pOD6V9yXa9qGvGDjsmV04RyuI5PwY1i89n9arfbXdSH2/y+iFzgh0v6Kyme7992c3c8HpI9FtwfGy4ToolqteRJ5ls6YiYrmlO9j/tM4FA4LZkMnkOEeX72GdIkoQtVNfcKSgo+GEsFpufSqXcxozSNQ3elohJBqcIqCP3NoNuJ2Pq45DtW1W53fz6Izr7Qh/747hYtZkXvfMR9TK/3eDrpX7nrecn/UbAShLlRJXopT1O5xM8f5HvE4GDh5l4eTr9/pVEND/9sM6GE3EHr04mk2elv6WrF+QMsb9WE9FmpIpMh8XBs4jnt7eRKRUDp+PmdEz4OQWBfXHz3Bv63JsLozfw6s3+8CbgLwK9OT9641teJTf+orq7Ni99tlIdOpVW2X3X7zUrB0GdDJOrdIyn0cjljcxE6d8hrAZilokwGwIpK4PuidLg6Lzg/O6LPBfscOypeSPX25P9643299tv7AmD3xfg9ed+98Vi6Um8+qI/fTHn9uZv8vzovdF1g7Ud0VLJllkv5Hr6Yr1akScvRKIv+uAEW79m0Z7UP7/61C/rcbNY+2UHLRrdH/velwunJ/Dqy/7sbfO5r/vD86P3RsAL1uo7XurovR6af6mbt6KHBu2Je46fY7En9s/DMO0dr/g5sHsHItwLRoARYAT2fASy2budSLayRaAnD3qvdXt9L1ssnLyfzXiK+vfk/jnBYK97xo9B3etA4Q4xAowAI9BPEfCyp3t5xwk8fh74aKPT+pw+56QP/Awj4BmBnlpYnhvELzICjAAjwAhkhcC+vK8zucpq6vDLfiKwLy9EP3HkuhgBRoAR2FMQ2Jf3dSZYe8os5HbQvrwQefgZAUaAEdhbEdgX93YmV3vrbO6n/doXF2E/HSpuNiPACDACviPQE2cAEx3fh4kr7I8I9MTi6o84cJsZAUaAEWAEGAFGgBHwDQEmWL5ByRUxAowAI8AIMAKMACPQiQATLJ4JjAAjwAgwAowAI8AI+IwAEyyfAeXqGAFGgBFgBBgBRoARYILFc4ARYAQYAUaAEWAEGAGfEWCC5TOgXB0jwAgwAowAI8AIMAJMsHgOMAKMACPACDACjAAj4DMCTLB8BpSrYwQYAUaAEWAEGAFGgAkWzwFGgBFgBBgBRoARYAR8RoAJls+AcnWMACPACDACjAAjwAgwweI5wAgwAowAI8AIMAKMgM8IMMHyGVCujhFgBBgBRoARYAQYASZYPAcYAUaAEWAEGAFGgBHwGQEmWD4DytUxAowAI8AIMAKMACPABIvnACPACDACjAAjwAgwAj4jwATLZ0C5OkaAEWAEGAFGgBFgBJhg8RxgBBgBRoARYAQYAUbAZwSYYPkMKFfHCDACjAAjwAgwAowAEyyeA4wAI8AIMAKMACPACPiMABMsnwHl6hgBRoARYAQYAUaAEWCCxXOAEWAEGAFGgBFgBBgBnxFgguUzoFwdI8AIMAKMACPACDACTLB4DjACjAAjwAgwAowAI+AzAkywfAaUq2MEGAFGgBFgBBgBRoAJFs8BRoARYAQYAUaAEWAEfEaACZbPgHJ1jAAjwAgwAowAI8AIMMHiOcAIMAKMACPACDACjIDPCDDB8hlQro4RYAQYAUaAEWAEGAEmWDwHGAFGgBFgBBgBRoAR8BkBJlg+A8rVMQKMACPACDACjAAjwASL5wAjwAgwAowAI8AIMAI+I8AEy2dAuTpGgBFgBBgBRoARYASYYPEcYAQYAUaAEWAEGAFGwGcEmGD5DChXxwgwAowAI8AIMAKMABMsngOMACPACDACjAAjwAj4jAATLJ8B5eoYAUaAEWAEGAFGgBFggsVzgBFgBBgBRoARYAQYAZ8RYILlM6BcHSPACDACjAAjwAgwAv8HJHzBG9hGBB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7" name="AutoShape 7" descr="data:image/png;base64,iVBORw0KGgoAAAANSUhEUgAAAlgAAAEsCAYAAAAfPc2WAAAgAElEQVR4XuxdB3hcxfEfSXencmqnakuy5V5wB/dCsMFgjE2HADYhCZ0E+IcOoYUaCKQAaSRASChpQCgBY5sOgYRqG1xwwUU2rpLV++n/zbtbaW5u9pW7k2Tgve+zJd29t293dnfmt1OTwL1cCrgUcCngUsClgEsBlwIuBRJKgaSEtuY25lLApYBLAZcCLgVcCrgUcCkALsByF4FLAZcCLgVcCrgUcCngUiDBFHABVoIJ6jbnUsClgEsBlwIuBVwKuBRwAZa7BlwKuBRwKeBSwKWASwGXAgmmgAuwEkxQtzmXAi4FXAq4FHAp4FLApYALsNw14FLApYBLAZcCLgVcCrgUSDAFXICVYIK6zbkUcCngUsClgEsBlwIuBVyA5a4BlwIuBVwKuBRwKeBSwKVAgingAqwEE9RtzqWASwGXAi4FXAq4FHAp4AIsdw24FHAp4FLApYBLAZcCLgUSTAEXYCWYoG5zLgVcCrgUcCngUsClgEsBF2C5a8ClgEsBlwIuBVwKuBRwKZBgCrgAK8EEdZtzKeBSwKWASwGXAi4FXAq4AMtdAy4FXAq4FHAp4FLApYBLgQRTwAVYCSao25xLAZcCLgVcCrgUcCngUsAFWO4acCngUsClgEsBlwIuBVwKJJgCLsBKMEHd5lwKuBRwKeBSwKWASwGXAi7ActeASwGXAi4FDkwKdAd/7jgwh+r2yqXA148C3bGBv35UckfkUsClgEuBnqVAd/JmF2T17Fy6b/uGUqA7N/E3lKTusF0KuBRwKRAXBXqCL7sgK64pch92KWBNgZ7YyNa9cO9wKeBSwKXAN5cCBwIfdgHXN3f9uSPvJgocCBu7m4bmNutSwKWAS4EDigJfBX7rAq0Dasm4nfkqU+CrsOG/yvR1++5SwKWASwGkQCJ4bSxtxAKYYnnGnWWXAi4FGAVi2bAuEV0KuBRwKeBSwD4FnPJZ3f1O25GAkl3wZPc++1Rw73Qp8A2jgNMN+w0jjztclwIuBVwKOKaAHb5qdo/V89L3dgCR7h6nnzsmiPuAS4FvIgWsNvI3kSbumF0KuBRwKWCHArHyTycaKuneWAAWB1FWf+vGbwfI2aGde49Lga89BWJlEF97wrgDdCngUsClgAkFYuGd9Bm7IIvfZ/Zeu5ooM3BlB0DZucddPC4FvvEUiIVJfOOJ5hLApYBLgW80BZzyTR2wMgNcdr6zAjr0e+l3q+9dLdY3epm7g4+XAk4ZRbzvO9Ce/6aPH+fDikk7mbNvAj17m16JfL+TubVzb3fM/4Ew3ljGZQcgIU3xvngAmB2tlbrH6ifnB2a0PxDmxc6adO9xKdBrFIiFcfRaZxP84m/y2DkpE8Esv0n07G16JeL9Cd5OCUlDEK/G5EBZg3YBk7pPut/sOwXMFL3smPwouLICWjrNlp01k8i1mYj5TGR/7IzfvcelQCcFErGAv4rk/KaO22yu4mFE30R69ja94nl/ovdsT8y/1Xh7og9WdLMCVhw0Sdoreo9dLZikiZZAlA5kmYEvHYjrLl6i2k3kfFqtHat5db93KRATBRK5iGPqQA899FUYZ6L76DKVHlpc4deY0TvRcyuNrDvnuyf672S2+Fh7s3/83TptlA5ccUAl3cc1VrrxmmmmOIjCv9U/BdCsgJaTNebkXj733TGf8fTHydp073Up8LXQYHXHJuytpdETY/m6M5juouHXnW69teZ7872JXitWIItqqtTv/KcCUfRz+hkHWfRvyaRHAZQZuOL3WYEsSVvWm3MZ67vdfR0r5dznbFMg0YzG9osTcGN39L072rQ71ES+24x59CRjsTOmePpj1r6ddzvRBMXTT7tr4Ot2n5056Am62umHRHunz3HtlaSd0gEsK+BFAZXULw6yJOAkfRYkmiwJiFFAJQG5r9ua7e3x9MR+6O0xfmPe75SBHCiESVS/zU6eiRirtFms+u7ke6dASro/ng1t1VfdKTsRtFVtJBpk2aVRPHSj47dDQ3V/ot7ZU/SP9z3xjjfRa8MOCNNpq/DZZBI1SAGV7nNJmyVpsiQQxMGUAlIUUHFwpQNlXGvlAq14V7b58/Gu++7tndu6bQo4Ye62G03gjbH2z+5zibwv1k3BT72JIp8dJhhrn2MFCIkamx1BpxNEVn3gNLEDuKzomAhB7xRMW43T6feJGIOTd1rRlAt9ab6lPnfXOKi2SvXFTFulQBUFV7rfaXvSwcJKe8XBFf7tBHApWnc3T7HLj+2uIztryG5bPXnfV7XfPUmjr8S7Er2gEzlop32zc38szNVOu2rcTjeGXQFg1QcrUGCHMSZy7iQhILXvlF5m7SZKG2lGSztgy4yOVvMYyxzE2yfdO+2uTas+2xlzrOuAP2d3f9vpkxO6UHDHNVhcO8WBFf4tfaYDZ7qDg6KF0kJJmioFrOhPvN8KbNkFWLHOI6W13bmJ513xPGu13hP1/Vehj4ka69e2HbuLuTcI4KRvToSBU0HspB/SqdquwLUzBukeu4DA7n1Wc22XHlb3xcNA7MwhvcdpX8wAKRVkVrSy+t6qX/x5OzSzAtt216NOkPPnrcZg9b3Z4cTOeO0AIau9ZbeP0rukdcbBkRWoUiDLSqul3sX7S+lkF1jpwJYEuDjA6q0Dm9V+svN9og4k8ayZeNZ1PM/aoY97TwIpEM8iSWA3opqy6pcZw7RipuplTgSwVX/MhIQVnXRM0w6IkACdBAB0oEC3WXWfm9HBLo109LDLOMzmTfedVd90AsMJLa3m2a5wtgJVdufMLj2t+kW/t7u3nIIws3XslK52eYPd/WXn/XwPSwCLa6ooqJJ+xzZ0vlkU/PI1ygGWBKTaw1or6TtJm6W0YvxddteikzVmh95O7omnj1bvseIr0vPxHIDikTNWY3G/7wYKxLJAuqEbnU06EeB2GSllRmZM1YoWVt9LQkK3IXSnXgn80f7bBSeKIfL3OwVauvfpaGGHRlYAws76sgJSTsCzNEeUThx8xXt6j6VvlCZWYFC3Ds0AlxVwsgNGrOZe971djYIdwBjrurDqu9ma1O1l7k9lBqhSwmCK36MDWZRP8LXKNVAURFFghb9zoIV/q+fNHOD5GnMCYpzQ2uxeO+tBx3/trrnuBIbx9MHJ2O3wU/eebqKAk8XeTV1wDK7sgiTpVMnBih3BQcdtRS8nm0bXPwlkWb2XMjxJAOtOnk7Agh1a2emnHbBgh7GZgVROWztrV0c3CWzpgKpdQWwG+s3akN4bK+Di7zEDflbARXcw0L3DTEDYGY9Z3xVt7awPzg/srBOztYnvpP+oyU+BJwqm1O86gCWZDKU9RtcF1UBJ4IoCKw6yKOCiQE0d2OhPCcg7FfxO+QXnxXbXkR1A6KTv8fQ7UX1x0t9Y17X7XJwUiHehxPn6iMd1fdEJS+lzxdwow48FaNkVGHz8dja8DqjoxmMGCu2CKSuAZWezdgfA0gFD3bqyEvR0/s0Ag27elABR39O/zYSLFf3M5taJkHcyj05BoBVtdaDQCZ2t+IXZerZ61g6gsjrUWL3DDFxRYKfTXnFAhX/TzzjQwv5ykCWtF7pOdWY/BaYoqGoLmwolbRZtB99JNVpWIMFqP+jWvFN5hPdbHWqtDiUSULSzDpz2lbZpdrB1um/t0NrOeNx7uoEC8SySRHbHCbiyAlESE7ULxqyAlWpHt6j557r7uDCg/bMj6MwAAgctZiDBDsCxAlZW31sxMLs0kwS8bq6tAI3E7Chj09GMf06BWDyg0MlekvrA+64TgOo+szlzAlR0oIuOR7e3rfaQU0Gj21MU+JjxBjtzYLWfFW/iAItrrSRgRT+TTIWqbc7/+NxzDZbSSnGAheBKp83imix8hw5gWQEcO/tCB7is5kQCWGYgXQdszACPtH7N5Cb9zu4aNwOsdgCUnXusaOl+3w0U6G2AZbVQrZg9ByZWf3OBIDFcK5AlTYOdjcvbtQOydGDLDsBSgtgMLOg2thVTMZsXs2VqxoztMgkJjErChwsiM0HvBFw5AVlWdJKAoI5+HHDoQJX0uRnINQOjlIa6vaJbo3Z5i5lAtHMA4MLZigeYjcmK9mZrW71X0l5RgOUJa6UUoOI/8Xl6P7bLnd3VmKV1q8CQ0kBxYEX/piBLZy7k4MrJ+ud72oqv2AHmduaIryk7e8Ip/4kFFNoBf7qDhVn/7Pa9GyCE26QdptAbVEoEuOKC1Slz1YEcDsScLm7dJpGEgVWf7QA+HaOlIEsJKwl42RHAnCY6wWZnLdlhNDpmywWkRD+6LsyYtgRaOH2kv1F46cCpbr4kwa5oaAeM6OaYgxAJUKs+qTZ0gk7aD2af6UCsXeBoBhrpeuX952vMDuiW1o0OHPL2dfuf01O9g/tecYClA1c6LRYFWXzf8XXBTYQ6gIXgSgewuPO7Gcji689q/+vWutPP6Xvs8BPdvpCe1a2vRPI8MxAorX0zHm31ndWcuN93EwXsMPZuerXhDCpd0knZCoQ4KTXBha/ViRa/54yUM1wJUJmBMkkwOe0XFzq0D0qdj/fYjQaS+qsTlGZgwWy96JiZTtBKYEUnKCn9rOZUYs4cSEl009VtMwMw0nrmwMrOPowVRFsxX7sASrc+pTWSCIBltSZ04IbSVloT/DNpjUlr2OzQRAUv95nSmQNRk2WmxdKZCeMFWApU8Z8UiOE6t+Pw7hRc6fazGc/ge0P9bcaD+V7hgIXudb53dX0xW+d2ZKTuMKfrm0RbM5li9p2d/rn3dAMF7DD2bnitY3ClE6oSsNKBLfo5Z8Jc4FEmJtHILlCgm4QLMspsJKZvFyTwjWsHGOgYEJ1rs/5K9NHdzxmYmeDUCTEJBPA5xPnFS/2UAIFOcKr3ctpJSRs5EONrQRIIlDmbAS7dXrMDrnT9oid3qX1d36Q9x2mr20eSINXRngsSK+FoZwx0TFaHL7O9LgktaY1yGuLfFCApDRYHVTqQZZaugdOWzq+Z/xXVVnWCq4kTJw7Lzs7OT0tLK/b7/VNSUlKGBIPBfR0dHZs3bdp034cffrhRk+ndKQCQ1oQOPPE5NpNTfP+Z7RVsl2qfrUA8XRtmMkK33iU5wcEdnT++h53Q2AVY3YFU4myzpwGW2fskwWN2AuWMkybyU89J96j3qO/4xtGdvmnfdRuHgglpweuErw5A6oQxnfZYAZa00c0AlgSgJBAoCQDeXx1jcwKwzNaGDrCaASxKD102bHUP1RDqAIwECiXQp1tvdC0pRkvpYxdI62gqAQs7NDUDsHbWKx+XNDad0NGxOwng0LE4AVn8HXwfW61RBa7UTx4liH8rYCUBLJ7OgbYnrRUOKCJMhNnZ2b6ysrI+Pp/Pl5eX18/n86X7/f4RHo+nX0pKSolB/I4OaG9vN34aCCQYVL93BIPBFe++++6Zu3btqiVAS5ozCgZUPzntrACVJB8kviPxX9onztvsavHNxKlOPul4piQLzMAUB1cSUJT4vrSf4oQF7uOJokBPAqxYwBWOUweSFOPhKnmrv82EiCR0pA1kdjKhjEb9rmMsZsBKAi86GkqnWPzMTCNjF2DphKaT/lmBBScnSWn+dJpMq/nUMWWezVoJLQ6wOMPk4NJK8EvCQwcCeV+lPkpMms8zX89WfTSjrdNDik4Y6PrNxxwLwOJO59L6oevEDGCZgVXVhmqfa7CoOdDKPCila4jYbwUFBbmBQCAHX1pcXDwo3OmOvLy8g5KTk1O9Xm++1+stMgjY0dH5D8ET/YyAqU5gJdzf0dra+sQrr7xyY9hdggt/zvPsABW+V3RzYCY3JL6hW0vxgCyJT9vhLXS9W+1Nylt0fEkH9nX7KlE4wW0nRgocSACLM3ockg5ccSdSyswk4MVBlxmT1QEKHePVbXJp0XOBSvvBGbT0nW6a7QCsWBiMNCe6z6zWEgel0glNdzI1o5uTudWBF878KKDiv0vAVRIwVsCFz69OwOjoJIE+CVBTZq1+N6MnBQjS77rP6Pq1Ej7SWrBzurcS3Gbg2wxomQEsTj8rMKH4j/rJfbDMzITYRynpqDEuv9+fPmPGjGPy8vKmJicnZ1IgpH5XBFJAigIo/E79rbRV6jn6Of2dviMpKam5urr6yo8//niJALSs6MJprDtccD6i4ys6kCftZd3BiGuipfUlgSv+mQQWrcCVncOvTlNuBvQ5CIsRGriPJYICVkIxEe8wW3wSU1Z9khgiNQNyVTr3W+AgjDI+/rsVkNCBK0l4SQyZP29H+HLARdtQz+vAnc53SAeyOHOUBLDZXHFQ6oRekiaNM4lYAJbOX4iPVceQuT+LAlZccySBQml+Ff0kjZCZgJcAlt2+Sf4m0lo0A1VmANbOWOwKSD4PdB+ZaeGkdanjHXbBoSSk7GhtePsUMOkc2jng4nysE1zNnz//co/HU4LmPARByqxHwZUCVgbxwporCqzo5xR82QFapO2tu3bt+sHWrVs3sESfVsLdDqiyA7DMDmt2zfucF1K+IPVTAu+c7/G+m2mtdFpxib9IPJICODN+m0gZ7rblkAK9DbCkBaoDQhKA4ic+s5ITdkwF9GRiJvT44pYEAD2RS+DIDsiSgJ+0mayEMO2fGWMxE76JAFg6bYykvZBoRvtgNp/0O95v2q6OAUoaLDOTnA6g6piy9LluvUl95ACL+t1wIGgGTng/zA4lTvePTphSWlmtBwl08b1ntY/4oYyCIGlN64SVdJhRY+Fj5XQ0SyyqfLJMtVczZsw4rLy8/KS2tjbAfxRk4e864OQUaOm0V5JGrKOj47XPPvvs0jDBrMCVomssIIvuDQlc0bnRmfftmNR1fNpqH8e7d3WHNzsHYrPDgEM44N6eaAr0JsDSgSvpFKhAl2JCUmZkK7BFgRtlgJTJUoAl0QY/kzQWutOttPitxs03M928Up90QkqnxVKbmYMaCVyZ0UYCf2b9U8JIAgz4HdW26AAL749O6Pc2wOJzxg8NZqdhScBzmlFAxX+nzFpnYtCBEg4MuPZK9zcdjxmgVd/pADVdA7TvVqYcHT3N+qu+s+ovB4QcaHGhTPvCteySFkviaRQUGu0tWLDgHL/fPwbBVGtrqwGwFNhS2iwKgowN1eWsHgHAqNmPAzMdUMO2OPgKD7y9qanp7u3bt/+TAS2dbDED3pw3msk7K76n2yO6AwidZzugncsKHe+j/NbsYCQdkjivlg4cLsBKNCpKYHsHCsDiDJILTsqoeDI+XSZkyVEUP+MAzgzQ6E4mnOlS8MB/14EFq00sgT2zTazeI516dJ/xvnFhwYWPU/BH25OEqmIgHHxJ/ZLoZaXFkvqv+mSmPdFpsHTqex0dubCV/qZ95ACe04Uza8qUVd4iCWBRxiwBfAmIUI2xAoh2AJbUPmdZOi0E7afZ6Z23R/cK7yPd77r1YrbPdXvdbM4loEqBFNdoSdqrCFC+aNGinyOgamlpMcAVgiwKtKhGizuy2/HPsuMIrzMjhidjT319/XW1tbWrNPJJB550gMtMNtnduzxhqg7E0PbM9kfEnLDC3moN6da2Ws+6Pkmfc4BF94S0LjlvSyBUcJuKhQI9BbD4e+jfyFzU4tQBK8qArLIgS9mQeekJs43i9BTFT7RUSEgLXtrAkoAwAwccuEiC2I6wkk4/HGRJJzUOduwIKDOmaOdk5hRgUTBj1j9JO8RPuWaMWafRoP2l61pae3yuzQAIPwWbCREJpFBaUPBBQRQFVxwscLDFQbe0NmIBWHxeOECX1inlI3a0m9La1vVV2ucSz1X8TAJZPGUD52taALto0aJ7FKhSQAt/4mfUbKjzz0JwFI9/FtdecWd50vaKxsbG21taWnYKxLECU7rvdfwOP+drnGuu6P7A36UDCOWfdvmMpCWX1o6Z1orXicR7pYOSTpNF+y3RKBZM4D6TQAr0NsCSmDNnTHb8F2huGa5ylzRZXODxflgBBrWwKYDiAILfI02bDrzwz6X+4D1m4E4JpOCoUaOG+Hy+NLy/tbW1ARurqKjYun///kZNNXqJyVAQIPVPRzOd5spKgFKQwRkvnS9pLs2Yn2rL6hQcoS0qLS0NbN++fQ+JntKdJiUAQ4EMfi/1mT5nB2BxYKUDWhJ4lQA93Xe6SDZquop3D0n7Rae1snNokXiJDgyqvnNgq+OHOnCFn/NneD8oWOWuDZaaK6UlWbRo0c8QTKEGiwIs9bcCWgiwlPmQmvWoVksCWnbNhhSoKZDF/bOSkpIwf9ZLbW1tPydMT6KT+toKePGDIJ0P7gohmQYpkOHfSyBF9UcHeOk+oHtJAjk6U6VUaJvXg+QHOw60XICVQDDUHU31JsDiQlynveIaKxp1QxP2mSXto4xMMV0dQ+YCUqK7tOElIKE7VZgBBg5kbIO9oqKi3JEjR07JyMgoSE1NLcvIyBgCAFnGLgyfYPFncnLokN3e3l7Z3Ny8eseOHcs/+OCD94mwoHNjBqzsnjhj0V7ZBVgUvEhzajafEXM2cODAPtnZ2YFAINA/TMN+6enpwygNk5KSDLq1tLSsqa2t/Xjt2rWvV1RU7BPKKUl00/WVC3odcJZOw/yELvlkKcbMBRrdC1xrxbW+9HurPaQTOvRAwg8nfP/otG+cNnytmmkLdaDQ9h5T81xcXBzIy8vDf/28Xm+G3+/v29DQsC8YDLY2Njbu3bx588bdu3fvZxndFQ3NgnGiaJuRkZF6wgkn3MoBFv2bareU6VCBLeWjhYPkflqKN6ifXNPFQRQ3E1LeIjDKZgC4GwDe1QBRK4DFm3SyL5Q2yAxc8UMS74+kheR7hh82Oa+TNM5mBbh1/dVpsThNpD3WHdjBbdMGBXoDYJkxRJ32SoEsBFESqKKfU0CmY2g6AWEHXOmEhMFruFapuLg4Ny8vLy8rKysvPT29ICsrawAmAczIyBiHzKq1tXVndXX1e0uXLv1ruGG+YTm9opjO8OHDBw0cOHBqfn7+fCl8mycTVEwRwQJeCLhSUlLa6uvrX1myZMnvGNDiQJj/bSac7GjYJE0WpaXxvlGjRg3NysrKT09PL6yqqtr6ySeffCr40xnDIZ/bmc+OMWPGHDRo0KAjMzMzJ6tTP/dj4SHtSDv8Fware3bt2vXw22+/vZzMoV2AxcEVnV+JNk5P6JQxUwFCwaiiGRf8ymeRgy87ACuR64KuB7qmJICvA1FW4MqUF+IeGzJkyOHp6ekDfD7fQA5IaF4pta+SkpJampqaVq9evfqZDRs2bA2vS0VTM9pGHBQGDhxYNm3atIu55gqBVHNzc6c/FgVZynyotFk0W7sufQOOSRMtaKwb7stlQ76oWx4CgOfZ3uBgxmy9cJ5rB8RIAEvn56TWF+cXEsCStLh0D0sHBbVnpXqPVjUhY9ViSXLKwZS5tyaCAj0BsPg7JABBmZ8UIchLSyhAxX/qonTsCAhJGOvoE6HBKi8v75OWlpZaXFw8FBvJzc0d6fP5UIs0kCcD5Kp69T2q1SsrK59/4403/m4XIBxyyCEHl5eXH5menj4C20WmqhgpPbVS7RXvjzFoArQ8Hk9HQ0PD0tdee+1hoR987jhTVPTiJi4uICXg0JGdnZ1WWlpakp+fj9q3goyMjKEZGRkjuBYuTMNgXV3dW2+++ebD9fX1TczhlAooEWRlZmamjRkz5pCysrL5Xq+3jEZimZlWuCmFAi2Px9O2e/fue9977703TPpjpWWThAmlVwTAKikpyS0oKAjk5+f383g8Gc3NzTtra2t3Nzc3161evfoLAvpVG3wO+d6w0rJwcMWBixlglJg+N/8Zf+NaKCsr6xt+oAP3BzVnf/bZZ+uZwJYOAhKINFsbUft94sSJB/fv339+WlraMHp44T5JZvsqJSUFDzANGzZs+NPKlStXMK2WoqfW5BoGWD/kPlgKYKGZUJkI1e/qb502i4KlOICTExl0CwCgA7wEiu2AKwqCOP/Q+SVyTRH1cVL7iLfL96cOCEvzRde36iPdr7w/FFzRWpEciJmBLMpbdfPBLS5O5s29Nw4KdDfAktqXGDxl2hxgSVorHcCyMhNy23nIVtYVWajb/DB06NCB6McUCARKsZ5XZmbmwNTU1FKv11torPBwUj+u6ZCcQTlzUwI9DHbaNm/e/Ju1a9d+rBEgMHr06JEjR4483ev1lkrAgEcUqTw5OnW/On0rsIACwefzBSsqKu5bs2bNR4xGImARTABa7VVWVlZqSUlJn7y8vNKMjIz8zMzMQRkZGcOTkpIysXEKcCS6Upqi4P3yyy//8sEHHywV5pKuNeNrBFYTJkyYWVZWdmxSUlIWB6Xq3YqGtC9qnvmcKrMr0i9Mu+ZVq1b9aPv27TtsAC0JkHCAajBr1IaiCTg3N3esz+cr83g8BgCRaBTWrLW0t7dvraure/GDDz54eu/evYb/HeuTBLDMTFjclM8FkjQeiUUZYxw+fPgA1O7iOsjNzR3t8/kCVENkxtva2tq+bGlp2bZv3773V65c+W5NTQ36FEoA1uwz9YpOgMbXCN9PVMtptd9xbpSmE+fE6/U2vf/++3fv3r0b/fmsaGn0aeDAgf2mTZv2A2oSRM0V9gt/UlBFfbSoAzwFWtQHKw7Z4fRRdEH4BeNplJfweeDtc62VwSqI07rS1HLHcUlrZACWSZMmjcjMzCxMS0vrg64AXq93qMfjGdXa2vp5bW3tSy+99NLjBAzb8eU1tiOzYnATPv7NgRX+LRXjtutXqTMTKhq6AMvpak3Q/d0JsHTgijN4Cq7o6ZmbBakWyxs2FeJn9Hfq7C6lc+Cn707Gi0y1b9++fbOysnKR2WdlZWFhVGT85UlJSX4qXCXzERV01I9BB7yoVkmBCvUZMuSOjo69K1asuKOmpgaLrHYyn9mzZx9TUlJynPKvkMAU12JREMbfpRpWYyLmDRQG4PF4GlauXPnjmpqaGhMfLXE5qnppeXl5ff1+f57f7x+YmZk5RNHTCZBStJE0gOGX169du/an27dv36YJn4Z+/fr1mfsoLvwAACAASURBVDhx4pnp6enDEVhRQWlFRw60uAajc4LCZkMEWl6vd9ebb775QwuhLwmZCMY4fPjwgWET8DF0Lvk6o3OrQDMK9TDwQya78bPPPvvxunXrKph5lYIsK3BFzSZ2tHGdfGDYsGED8vLySnJycsoyMzOHo4aX7itqZuMaIfUdX2g4PvWvubl55ccff/zI1q1bMYJN0lTp+ts5BwcffPCE4cOHn4VaUx6RZxdo8YOMtDY8Hs++V1999VZNwEPEITSswYoCWBxMKQCmNFs0ylCBrV4CVwYJJk+e/HBqaqoPf1+7du0He/bsQR+1TvJYyDQOsDrQcpCdnZ2Tl5dX1tjYuGft2rWrampq6sOReAawCmt4c1HDm56eXpSWljY8LS1tLABk63i6mr+kpKRgTU3No8uXL3/ErIQR0/RL2jVqrlQAi4Ks1jDAigBZU6ZMKczOzs5YtmzZujCYVJosM7cKiYwuwEoQYHLaTG8ALK7K1/ld4ec6UEWBFQVYVtXpFeNKRrPK2LFjZ+GpOT09fYhi4DotDz2pKiYlAS2n7UiCRL0LBUd9ff0bq1evfiI/Pz/30EMPPTsjI2OYyuRMQZYEEKhJg2pq6Dv5uKg2CxcTAgWPB8kKq1asWPFrgSEm5efn5wQCgdzi4uKBCKTS0tIQqI6S3mOlkTIDUrw9xSAVsEAg0dDQ8J+PPvqImzdhwoQJE0aMGLFYCU4FsMzoRsGMKkvCgRUHykpjobRZSLv29va3V6xY8VubJldjWPifmQmYgmipD7SfCmRhn7A/KSkpO954442za2pq0LTqVIPFD0SSac4As4WFhX1zc3NLUeOWlpZmFCSmfeVrQTe/fHwSk1Mgy+fzoal89fPPP3+nBtgqMBWh3czMzEyfPn36wsLCwrlqbXAQLpngJcBLgSLXcFGTMh5gWlpaPvz444+fNAGEqMFCHywRYCmzofqptFlKs4XrlpoQnQoIq/sz05JgeKkHpg71wbShqTBpsA/65qTAxY/sh0ffRKzTdR199NGQlZVlrAG8Wltbv3z//fcf2L59+y5BA975YEFBQU5RURFqvEuys7MRKPVPTU0t5wAJAVFbW9v2lpaWz71eL7oYGH6uunUm8T7KvwkfbqyoqLhl1apVqM2X3E3UmlJ7l5v0lSZKp7lqmzlz5nDUpvn9ftSijfV4PJM6OjoC4b43dXR0vLxv377Lli9fjlpxqwAQPm0uwLJayN30/YECsPgJmvpSUXOgAlP4k/5O7+F+WFEbAk1sY8aMOV+ZiLgmRQlstTF1gkESbGYCRLVj9px0T3JycntpaWlrfn5+Gs/ezMOyaeQQZf5qjPR7M+ZDgZYycfh8vo76+vq/VlRUvI2FZ6dPn340AlSv11ssMTEJjPB3ShopM0Frh74A0LBt27b79uzZs9nv96fNmDFjQWFh4REckEp/K5pxEyH9XAKBOqAVDiBAbVawurr6/u3bt1PTLwUnnVs8rGn7DppN+Xxy0Ee1cLwP9LCgBLsCfgick5KSPnr11VevYUKD5moy813sNG/hYSUsAEsDgcBB2dnZY62EmjSPCsSq/cfBiRXQomPzer0dmzZtunfdunWrhaCNCA1RWVlZ8aRJkxanp6cPpYcXRWsKtMzmg86F2eFLgXCyNjr27dv3ZEVFBfpndQLAQCCQnZubmz106NApBQUFE7mJUAEnaiJUQEsBLOoYj787vdJ8SdA3kAzDyzwGkDp4sBdKAykwvMQDBZnJ4E1Oho4gAHrI4U9DcRgEOP+PVfDwG5EAa86cOZCdnR1VcLqxsXHdK6+88gvcq3379i0uLi4ehAe19PT00szMzIPoWjLjF0TzpA4SUe/iPEnNmcTj6ToM/77+ww8/vK6xsbGF7BkK2CWAFZGOIRAI+MrLy0uKiopGhjVqYxBQ8THy/RPuHwKlp5999tkzBN9K9W5pil2A5XThJ+j+ngRY0klXnYapbxQ383FzoASuuJlQiiQ03oHCYO7cudejiphrgpRWgJ5AzYSWDjDxTSwBNir8rNrBe1F4pKamwoABA4yfHBxIWi01HgoWnPpn0XWmBILP52sZO3ZsW1ZWVgbVBOmAkRkTo4yE0sEKSJlpksj8fTl06NCmrKysgVL9NhVhZaYJlACNzj+Lz6kaj9IgofYoLS2tftOmTVcGg0Fk0oo5d/48+OCDxw8fPvxMM02bmlcd2KLzwAUH1aDg72HQ/IcVK1ZglJeUp4mCrE7tFWp8Jk+efER+fv5Ur9fbR5pHfnChc6bAlFOgJe0tukapH2FY+7r/jTfeuFIXGTthwoTxI0aMOKOjoyML26brRNpTnOZ8j8WzNnw+X3NhYeG7gUAATV8juJBV6xX7RX2vKMDCzxWo4iZE5Yup6JXqTYKFU1KhOJAM4wZ6oTA3GQqykmFISQp4PUmQk5EEyRgAE/ZuMoAUJIWAVAcCKURVIUCFP0NAK/Tz4j9Xwe9eqYsQU7NmzQK/3y9qlHDeMjMzISMjI6okjwSK1B7na4yup7DPm8E71ecSkJIOTDr+gj6fjY2NL3766ad/0vjudmqvMFADbftowszJyUH/woHKb9Jsb1iBQDR9Jicnn71kyRL0EeM+Xy7AShA4SkQzvQ2wpDBYnueKa6rQhq9MhJIWS9Jg4TiNaJDJkydPHzp06Fk0MZ8doCVtOLpp7YIo2g59xuzEyzURqGYfNGhQZ8Qg7T8FPFbmLyUsqLDjgpJqEVi0oXEaHT9+vLEOFcOgbVGNRKKAlATWFO0k0Ip9KywshP79+xt9VEKKClP6GdVQcPCo+5szbz5WtVGVJhBNQykpKWt27tz5S/UdagRnzJhxDJqorDRtkpDnJmArAK/6osyGXq+3+Ysvvri0qqoKc3rhvtQlG00qKCjImz179o9QWFBBodNA0TnjgoUDLTqXdO3Z2X86oIXAtqWl5d1Vq1b9mYDapLlz555YVFR0ODUJqj1jtqcoiFJ0t1obFBBwAKz2lTLHFxQUoPN/FNBQ6wzfT/2tOMDikYTqbw6w8rKS4ZU782DsQMMFIOrqBEwdAEnBSA1VJKCKBFoIuO5fWgeXPVkV0eaECRMwwlprJsabca5ycnKMn2Z7nR+G+bpSPAl/hv0hO+mp4xd8z1C+JhxUWvbv3/+HioqKd8iaMm7LyspKO/TQQ8/Mzc2dTQ9Dqg01DxKwMzt48H2UnJy8sa2tbd677767KdwHnabK1WAlAi3F0EZvASwVvcdPx9SxXWmylMZKgSkOsOz6YBmn7/nz5+PCn65Od8rkpn5KJgBJo6U2SzwaLjNQxdvlp1k8nRUVFUGfPn06tVmUyfOTOBfK6m+uDeFaKD52HDcXCP369TMAn3q/mfaJj0MneJwAKcpcJdCK3yPDHjhwoMHgdZorCmwkjRcFkRL9JBBAQYLan8pfCM1YmB8oNzf3o0mTJi2iJioKfqX+8r5IfaMCg84j7RNLM4GmzM1r1qy5joEsqmlOWrhw4QWZmZkTOBCkAkPNsx0AJc0f7ztdN2b7hvNApT3EnxgZW11d/XhFRcV/586de0JhYeHhlLaK5pLmioNw6SBjtses1gaOj0UbGuu1b9++UUBD0RT7QIEWT9vA/bM4wMrPSobX7sqDUeUCwOrUSIWAldJMdWmsdJ+HNFv3L6uDy/4aCbCGDRsGCB7VXFIAQ9cnfo6aLKXt4sDdTBulO7Qq8zHVZun2hNl6pO2Hn6/au3fvXbW1tegbhT5mqfPmzbsJU79QHiLtDbomdIcTzksFEIg85N91dXVnrFu3LlJl2LUZXIAVAzhKxCO9AbB4/hDuf8UTiXK/KwW4FNCSIgl5BGGnCfKUU0653uPxlKgwZwq0eM4YtejVidUMVPGNZwWQJC2HBEz4fbxdBA7l5eWGel0JPC4gdMKACnEqoBXjcbLAUCszevRow4lV0YueMimQ0p0g+YmOMxMzxmdGJ8rQ09LSDO0AnmopvSThagayqDCldKQA1Q79wqbfjjlz5iThHHKQjG1L2hSqsaIaFfU7/cwJ0ML1hLnQgsHgyzt27Pgb8TUxQBZq2o4//vhf0IOJBLQkYMVBFxewVODQubazLuj+k+iuQC2OD03c48aN8+HvnLZ8LFS7RdeIbm1wuvO1ocaleAnVtNB+K0CA7gBjxoyB9PT0CKCl2lHrg/teUXClNFhq36n3DO6bAm/dkw/Fueq8G/qGAqoQsAppqHSfSybCpz5ogNN/vzdiKhAw5uXlGZ9xwMnpogAn8hOkgRN+ynkN3ZPKbCgd9CT+K/WTt49zFQwGP9u7d+99s2bNmlVWVraYRm1yoEX3Bn+nDmjRvcL3Tbg/aKi9ac2aNbcL698FWHaYcTfc01MAy47/lTJLKM2VclynGizd7zxXFgdYnSfwxYsXP8Drd9EoG6rJohuDMjQzoMVPV9LfunvoxuX36BixWhN42isrKzNOwfy0LZ3SJUEcC7DiaxJPniNHjjT6oYSLJCAV4+LMwupvO0CKM2vOJPEdyOiR4SsQyLVEkhaDgtDuoB9q12bOnGmQlII/DpD537wvEuCigEUJWi5kaLRh2KzS3tTU9Ju6ujpMEGkcUgYPHjxgypQpVyntidovPM8S7YMkzHQAymyt8Ges9hZfm1xbFwgE4KCDDurcL4quOBYKjDjo1Wm4JNDNP4tlj2G/cV+NGjUqApxQoKLWL8+LRTVcEsB6+558KFIAy/DmoT5VHdGaq7APVqdTe5QPVgigLfu0CY65b3fEFKCZHs1/HEhTAET3ruovHt5wbyjtkwQ2OFDRASNFf1zrygzJ15EV+KO8i74XoxiHDBlSO2zYsByag0ztEboWFN/R7Q0zmpiNLSkpCdP6HLt582ZMdqwuF2B1A3iy02RvAizqf0UjlzhYQk0VNQ9KIItHEVKw1gmuUDhMnTr1Cnq6w8XPo3CQWXEfLQoW6ClDd7Kim1ZtCJ1go4AtFgasJhoZUUlJiZEXSKfNoid0NSY7C8XJPcgIEbwg6FPvUzQwO73pTpCKPnYYH6exGT2RTkr7Z6bJkDSA6jMutJzQSboXaYeawOLiYjGQQc2ZpNWSgJZi5Jy5cyFBATyNOAxrfGoaGxvvbmtrqxo/fvz4gw466FxufqJAi4ITad452KNChu4VnSA2EzBcMOloTCL4jDWApnZslwJFDqw4CKcHGboe6HOK/vGuC3we5wXXBboG6PYC9onzM1sarHAUYLQpsMuZPdLJXSULiNRsKef3pZ81w4L7MftC14W+kNQHS+0dzh/p+lDziWNHLZ6KQrRzEKNgjQN3/Fv5H6rDoMSz+XpS/ETi6eoz7Cf6piKAV/tEWjs6UEjbloCW2YFF0cXj8WC08ok7d+7cQisgJGIdum3Yp0BvAyweBi5lbVcAi5oGuV8W/q1LMtoZ+YTCYdSoUedQDRbPH0NLTKhTOt8cfAPQk2R3gyirqcXNnZ+fbzBgyVRIAZZVW/F+j/3Af7QflNFJjIKfTiXGyBmnaifW/paWlhoaAjPQIn0X6/vsPIeCdPDgwZ2mEUnYS0ybm6gowFV0iwUUhsu9rJ40adKa/v37n6QOJjRSzcxsaAdoSYKFAwnJ9BjvAQXBFpqhUJuFJmRJm6lbG1xbzLXeduba6T3YVzxI4ZzQvUBprA6JZhqsaSO88MIteZCbjpGCYaDUGSXYBaCiTYBS9GDYCT6s0VpZ0QpH/nInVDYYuRuMC3OUITikIIUCfQkQUYChQBGaDZXJ1K4GyAwoIcDCwynl49L9/F1q3en2EwJKPCzh+qIaLbon+X7lwJHzPw4+zQ4bOIMpKSkPV1dXn+t0jbn3J4YC3QWweLt2kosqrZPyqULAJGmrOODiTu5UexWRdXrGjBmzy8vLT5QAlgpvVhuBCg7FrNRmkEyHarOpDZKY6YmtFTR/KR8jBbSogLArYDFCuzQ/BaaO8EJ5UQpMGuYFzIuz8otW2LK7Hd5c1QIbvmyHcN5AsbN44uSO5VxLIQFUykjiFaB2qIjpLyj4lH5XNIxFy4gRW4HMJGhuBdi+z5xmqr9IO3QMVrSQBD/tp6Rp46Y6O7Qwuyc5Oblj1qxZSSg8aB4mBbgoyFK/0z5SjZqaVw6azDRaVkIt3vGh1nXo0KERpnZpHDpgpcYabz+snldBLrjPFU05cMF1QzVafN/PneCDp36cBxle4sQezmMVAlyCibDTJCg5uXf5aq1CgHVfJMDCMWG/ERwhkJXAkZV2Ro0Rx43mRjV+rg2iQEUCLdL9ymzIv6N0tZoX/j2CyilTphhj1R3Y1b6l8yjRAeeSrn9+DwVb9PekpKSG5OTkC1tbW1UUrdNhuPfHSIHeAFi8/hY1D1L/K+rcTkEVB1hSwWcaZt6pwVqwYMG5WVlZY7iJUFWkR4EhqdipuZD+rgRDjLTvtsfwhBfOIB51GrcCB54UgPmTUuGSY/0wbWQIUJldtQ0d8Ox7TXDdn+oM4CBdyAiRoXKNGtdqdLfwNBsHRjeFs4BHOJorgan6bmfS0Kfl1EPT4KQZaTB2gBey/ZhPKPLJuqYO+N+6VvjTskZ46p0maGqR3SSQdmhu5aYr2i8lSDmYVp/b6bPTezC6DcPu8R1UC6yECP3JAQoH2JKphAsLp/2L537UaKBWEwEu7bv6XdFZ0TeWwwsC7jnjfDD9IB8MLUmBEWUeyExPgh2VQdi8sw3eXdsKT73dBF/skvcUjg/7iWYotW8kYED7GA2wUuGpawOQ4Uvq9LXqMhHqnd1DebH0Gq/W1g54Z2MznPKH3VDd1KXBonOCYIaCLKnvdjTTuGexHQ481Fi5xkeBrXjWh9Nn8cA7YsSIzrXE9wY9gEg8kWsp+d5QY1U0NOkfZqKfBwBYB9O9eoACPQmw1Luk3FfUKV1KLGoGsKh5UEUgKoDVCa7w8HTyySdf4/V6+9IIQh7mTE/iUmV6qurtgfkxXoFRPv0KU2DKcC9MGeGFAcUpMKzUA7n+JHhvbSscdX0VNLd2CWg8hePJjkdFmvU3Kz0JLj42Ay47MdPQtDi9ECD86tl6uPEvddAmyATUYuElmbWcviue+xFAFmQnw679wQjNGwoqNBOo06RTkyBq++Ydkgo3L840sl0nRwZmmXa5qi4It/+1Hu5/rl6kHZpVkEkr2nGgyrVY6m8rMB0PHfFZXGd4OsdL8snimmJJwyad2ru733bHjeAWTdyc7jpzrVW/A5nJcP78dLhgfgaUFqREgW6pX1v3tMOdf6uHh5c2iGsD9zmat6lmkJuNdEBl7oRUeOrqEMCKThgaraFSUYTV9UGoaeyA1dtbYW9tED7a3AKf72qFtTtbYWdNOzQRXmRF63BRcgOox3qp/GGSiTHWNhP9HEaCqgTRPHKdan0pIFTaZwUKpXmNoZ9Y1/AQAIhMsx9DQ+4j1hRwLkmt28Q7JBMhBVi6+oPKLEhTL+jAFc2HRVM7aBMkLl68+Fc6/ysKrPiJnD6jfo+HIXASotAvK0iBEf08cMgQLxw82GP8jhmWc/zJpox46UctcPQNlRFNogpegRkrkwUCg1NmpcG952ZDSZ4DVKBZB8s/boHTfrofEDTQCxmpSkNANQH2lpPzu1DzNrhPCkwd6TOAKdJ1YJ8QPf+7rhWO/HEl1DV2gVLUViDAogBQAVQrwTl9pBce+lEuDCvFpRfbhZHwr69sgUV374fd+6OFDWpUlIaNCnxJi6JMCXZ6guB91mhfOJu3B9J8yfDh+hbYW9MB76xuMUzBZiZg7NPEiRMNQM/3Fs0qrmjpFLjaGYPZPcrMnRpysQntiyBAxd52EbDwthBEqsg3um6dHF4Kc5Lh5+dlw4nTUy01wrqxfLKxzVgbayuiy92E/eMi0qPYodvZczPgwQtzIzKzt7Ylwf66IFTsC8K2PW2walsbbNnTBv/diGsiCLtq9Bo1O+/8pt6DZmdcR/wAr7RZUoogSfuWIPphFvrvJagttxkTCvQEwJJSNHDndl57kJbDkQAWjSzkJkKehRrfnzR48ODyqVOnXm4VQag2gNJs4d9K40X9tJyuKlT/oz/TxKFeGF4W8mca2c8DgaxkwIKpsV5LP2qGo2+ITOin8sZYgSsEVI9dlQuzRqHGJfY+8L6/sSoEsjhQCGcw71SVxzpm+pwCUrPG+ACddg8Z6jWAIgIp3fWPt5qM/tELwR/Ni2QHXKHg/PVF2XDC9NSE0e+TTW2w8KZKw1REL6QdOr5TMyA3CdITr27sCDjQp+6qkzPhsLFeyM4wB9UNzR3wr3eb4ObH6mDjl7JwRUCP5kIF/Hi5FrXn6EkdP7MCrk7WB5rcJg/3AoJd3GMH9fcAzo+ZibuuMQhrt7XDX15thMdfa4o6FKj3I/jGPaXAoV1whQeni4/1w01n+CHLgs52xor7CUHWqytUlaWup2gKAztt4T3DSjwwd1wqbNzZBuu2t8GXVUFH2ie77/k631fk88Lg9FSYmZMFB2f5YaQ/HT6sqYez16rk6qHRDxkyRAuwdLkYE3mIF+agyDUVdv/KTJxUjewrbdfKwV3KfyUBLAloSf5XXINlAKzx48ePtRtByE/ekvlDmhplykMhjxqTEf1SjCKpWNMLa3t1x3Xfsw3wowdrooSxcqrUvRPNWY9cltOVAyfBnfv7m01wxt37o7QfSgvjlHkgQEU/FTSRKo0Uav3wc6fXLU/UwU8ej0x6jH5reFEhagYAkH5/uDQbSvJj11rp+v3xxlaYf2NVFEBFQa982Si4Un026y8K++8fmQHXfTsT+hU611Sihu2vrzfCRb+ugVqi+aMgBE/p2AcUGNS8LmmNnWjZOJ2U1u3Ig30w46BUGFBsDqTsrI/WdoBn3mkyxse1r/g80h4vGvBiNgZcq49dlQMTBhPVmZ2OWNyzv64DTr9rP+DBKtEXHvSGl3hhxjAfTB2catQSfHNtfO/xJCdB/1wPTO2fBhNLU+HhD2rg013RANHuWNJSkqA4wwO7GtqgqT0x6Z2QgxSlemFfSxu0CepaT1IS9EvzweSsTBiflQFj/Bkwwp8O+R4080bzn59u2QF3bjESu3demNwYD3FUlqh9oeQN9c1yyh919MO+pycnQ23YQZ7cNwYAPrVLd/e+2CjgXDrZe48VwOI5sGiJHF5nEIGVzkxo5eDe6VA/Y8aMb9mJIJTMgzSyUJ1eORke/lEOnHVEyDTXk5cEsFQEodQP5AdXnuSHmxZlxmyusDM+FFg//E01/HFJY8TtaCo0c15FTcSgPikwY5QPZo7yGkVoUaDGAqSkfmIU3xl37Te0MvRCU5CZQ7C6tyfoh+4o9z/fAJf/oSYKoKKvmALP1AHbDFxhsMJD/5djgP14r8+3t8Pxt1TBOsFUhSWTVFoOGmHIARb+bVd7pTRTRx6cCoeO9sLI/h5I83YX2wLQjQ81iNxEq6MlBjj85gfZgD5X3XEh7edeV6UNKrF6J9IPzeezRqbCtGE+OHiAD/rlpYDfl9xZxHlfbQccedduWLmt1aq5zu+LslJgQmkqHDE0HSaWpcGIQi/kpKZAcjiB6ZbKVjj84e1QUR1t5uQvMYBZlgem9M2AmSUZMKEwDQZm+iDHlwI769rgqOc2w/pq50CtKNUD43IzYGrAD1MCfhiZGQJKm+pb4Oj/rgdvUhLML8yBidmZMD4zA/p6fZCdbP8Q1RgMwuLPNsLyquqIIWFeLOR9yiKiLCU0yTXV9NomOrnRn5IMYzMzDG3ajJwsGOVPhzyvBy5bvwUe3RmZVR8AXIAVC5EdPtNdnIoDLEOLFO4bNw9yDRYvjRMLwOI1DpMWLFhwTiwRhJL/FT+5YlX6l28LGL4sPX1J2hhdHxAc3H12FvzfcX5HTtixjsmJIJg91gf/+HFutwklNYbq+g445sZKI0qLXioPlnJglsaM5qZfXZAN35+b3u30q2/qgJNu3w/LmKYCzXFoyqQ+TTqwgv2947tZcNEx6QnVoKL/0jE3VsGnW6IFJeaSQnMVTXPCc2XhiV1HX9T8HnWID2aPTYVR5Smmpt5Y16XVcx9uaIV511dBZW2kmRYBltIcSm3g/rr1O1lwxYkZCaW39C6dhpje25lmBU2nI3wwcbAPDir1QnZ6EiR3ZmRXiUIj81j9b2MLHPWz3VDXHK0lystIhpF9fXDo4DSYMiAVxvVNhUJ/igFOzNI7vPVFIyz4y3ZoZpqnIn8KTChOgyl90+Gwfn4YEfBBtq8LmPESPW/tqIdjX9wS1U7EgcmTDMOzU2FaQSZMz/fDmOx06JvqhTSMPsFpjSj90wFLdtfAqR9thEvKi+HWwWXhqEocO47JasV0fb+tuQWO+mQtbG/uAn94eMN9oQug4hYSO9pdNE1Oz8mEwwM5BhAcnJ4GCLD4VdnWDgtXrINP6xv4V66J0P60xnxndwAsnYO7Alkqsk+BIMn/imqxlPaK/9QVeeYAzujPySeffG08EYTK7CEJ4D6BUNFUjOzr6eu8+6rhoZcjtURSH9BEdO85WXDRQr+t6KVEjCMY7IDb/1Zv+O9YXahRu/GMTKvb4v4enba/dVUlbNvT5U+kopCUqU0n/B+8JBtOPyy9x+iHTu/H3FQVlcIBQZbqq86UgH5oT1yd222gPwSeK2H7vkgQgqZWLInCNVgoNFQZF+w7v+YenApP/TgX/HH4I8a9OMINtLV3wDm/qoG/vBK5r8w0wz29v0IAvAqWfSRrcTBC8J/X5kJmajJxYlfAoiu/lS4tw5/fboBzHtkXQdILDs2Cu0/Ig9QUFXUoJRwNAbZQKodIIHPb6/vgtjcqYUppGlw9Ix/GFqZCUboH0IxF77dKbPrLFXvhx/+LzBI/o8gP3xuSBxMC6VCa7gV/Skrn+7va0+f1un7ddrhvyy64Z1h/OLekMKTJcwCsFKFeq6qBE1Z9HvEoljDDSgHUoZ0eOriFhO/p1OQkOLEwD+bn58K4zAwo8fnAa9Nn9tP6RliwYh1URe65FwHgmETtF7cdplydwgAAIABJREFUPQUSDbCk9iiwUuCKgiyagV2qPygBK+7krtoQ81/hMSTeCELqV8LJOW6gB5bdmQ/5WYkmp/XSPe++Gnjo5ajTScSDyL8wSvDihRndrnnhPUaTyxHXoiDWRx/1pAYQncjnXLMPUJOlLhSceOlOjqgJeuKqXFg4BZ3ZreckUXc0NncYzvgv/C9S46OSK+rA1ZgBHvjHdQEYGkdUo50xPPffZjj9p/ujACCWnlEpL3Df0OAQJVh4+2he/+OlOT1KX7MxLvmgGRbcXGUaQame70nNJu3zK5+0wMKbI1O0qO8vP8EPd52VTWoJhgGPSiSKeaw6VILRSKDU1toB33u4Ev76365I/qy0ZHj54mKY2C8tCkBFAKJwsWia9gG/r2/ugG//fQcs39QAd84phP+bnEcAmAx8jESnnZnlQzUSm9s64LuvVsBzWyL9Tn83rQwWDwhEFaXu6gdJOxHO42WgoI4k2N/cBid/vAHer66HZ8YNg9m52TGBK6S95H+FObBU2TDqm0hTBFHtFt/XA9NTYdn4kVDodX6Af2LXPrhw3Rd8qV8FAD+zs8fde+KjQCIRgRm4wl4qoKU0TPg31V4pkMSzt9vRYNF2osyDgwcP7m+nBmGsEYTHT0uDJ67OAQQKPXlhhNfJt++Hlz80d0S9aEGGESbute9KkLBhYE6sc35VHaUNoC9AzR9qAFET2N2XFHWJvhE6sGKA03Oy4GI0q/bs9BqkkAS9WcTYwUO88MwNuUbaj+6+Wts64Ie/rYU/LokE+Khhw7QSKEBUEl8evcv7duExGfDARSFH8gPhWvFFm3Ew4GZC3rfeXB+oxcL9Lzm8P3RJLpx1WLpcvJkBjBBA6gIgX1a1w+H37Ib1u7rM6PNHZ8AT3y2EdI8ysUmZ3MNsHiMiIkxwAFv3t8Hhj26Dipo2eO7UMpg7wG8ANfPEpmFqE03Ytto2mPvvTVBR39U3vycZXpgzCCYGMrpMe1FFqEOZ6Ts1UyRR6uqaRpj/0ecG4Hxh3DAY7c+IaQk2B4Nw9tov4Pm9kVHdGGGr/K+45or6YKnf+cvnBLLh8YOGQIZgAjTrKDrsX7DuC/jH7sg0PgBwBAC8EtMg3YccUSCRIsMOwOLgB/9WOaycAiydg3sUwOruCMLLT/Qbvk09fZkxWNWXxXPSDYfb3jS9mJ20sZ8hgJoLNFdRd9FSCgrQARYUnhhmf/f3M7vdp0Y33r3VQZj740pY+YW1Y/Docg+8eEselBZ0P1BV/dVpKDHTO2qxFMBS5hFVLYGP9xfnZcMlx8Um2LpjrWCajEOv2GeaSR3faxxezs3qtfXxx5cb4fz7Ih2q8aC35KZ8mDXSRwCWvrQNN8m9ua4J5v9qt6EtwivVkwTPnl8Ms4dgEA8r/hwGUlYmvqUbGuD4v22H3LQUWHJaPxhbgJqwSA1VpK9VpE+YAmzLKurgxGWbI01wGV5YevgQ6Jfm7dJ4BcMmPm3Jny56PLOzCs76bBPEoylCOm1raoajVqyL8L/CzzEZLzUDUkd3nvRaMp+fU1IE9w7p73iZV7a2wcJVn8Onda7/lWPiJeiBngRYUgZ3sxQNvLizWQ1CrsGipsikcAThSVK4ODVffNUiCDEh4IKbqqIcttXaQIH771vyoKwHBa60LvdUB43EnjqQ8IvzsuCS4/wJWtLmzfzwNzXw23+bm1RVC0dPTIW/Xdv7fkFXPVQL9z5tnng5NNeBHtFcUQqjUuDaR2rhnqci+4eZ5zFwgDvw6qJwkc4nzwyVPDkQLslXj/fr9MPSDLOmVTmp7hyP0c8rK2Hb3i4TfJ/cZHjt1gIY2sdDNEkyYAlpkCJNhPe/UgOX/6NLCzNjUBo8e14xZHlDLDwEhKT29D5Ot7+1D257ex8MyvXCq6f3h6J0b8hEaLRn7ROmNF13frIbbl+xO4Kkk/Mz4OlZgyAHNTzKd8qklA/XnF2+biv8ccceiFVTpDrzTnWt4X/VjPQMX3jQUD6J1EKiMw9KAOueIegXhj7pzq4Paurg2FWfQz1m1u26XP8rZ2SM6+6eAlg6B3cFsKg2SjIRSuCKOrnTUjvUBGm8d+HChedkZmaO5WYKqxqEdiMIl9wWgEN7IYIQy73MumKfmAAS6+G9eEsg4Xl4YlltyG8ufKAmypSEbWH6haW35xm5rbr7wnJCi+6uhmf+E5miQXpvbwEWqS9vftpiRLXRckj0Ppzrl27Jg/GDnftoJILmH6xvNRzeaxq6BAtmrUaHdylFAzfHoqZwya15cMSEno/C1Y0fDwOHm5gID5T1gb7L3/15NTz5RpdD/tRhPnjhunzITQ8BDhnAhD9n0YSYxmTxH/fAsyu6DiG/ObUAzp6aDcCAGAcqXYAJICns44Xvr28OwmlP74DlX9TDkQP98OSCUmJqDPlW8ai+iNI96CsWTIL6lnY4/fWt8MqXkUEzp/bPhQcnlhv+JrqSP9wnTJlEq9uCcPLK9fC/mjr4Tp8CuH/YgJi3xH0VO+GGTRURz6sM7roat1YRhCjAnhkzDGYHnJvP/7BjN1yxYSsfj+t/FfMMO3+wtwEWzX+lyuRY+WDR76l5UUwwigDr6xpBuKuqHWZdWRkFsFBg/eGSHPjekT2fl0u3BP/5dhN8+87I7Ol4rxEgcEce5Gd3v1nL0PjdXAXvrjHP7YO5lxA0Y8qAA+HaWdUOs6+ugs+3R5sJUXvy5NU5cOzU3tH+VOwNGmkveMoGrD2Jjr08QkrKgYX0Xn5nnrEWDpQLC3EjaMSi3Pw6UA4vCuD8aXkDnE3MhKfPTIdHLsoDDPajPk7RQCbkGBuK+gtppr7cH4TD7v0SNu8LrbUBeR5YdlFf6J/rJT5TkRqviCg95ZROTHRbqlrhiCe2QkVtG5w3LgC/nF1sms6B+4Sp/q2vboZ5yzbBrsbIfXDdQcVw7Yg+zKerC7gpYBgJCEOmzjX1TTB/5TpAc9qtg8rgkrI+MS1B1Fp9f+1GeGFvJI8bN25cRMAH12JZRRBiHqt/jx0OB/md8XLX/yqmaUz4Qz0NsKQcWLSOoErPYFYeh2Z5V5ovrsFSJkKDYIsXL74/nhqElhGEPQQQ+OyjUJtzTSXsq4kMle9Np3bdCsVaanOujYzew3vPmZcBv/1BtqPoscaWDkjHArUOr11VQZh1pazxU031ptOybjiouTrj7mr4l6B5Q9Pqz87OAkwT0NMXZjxHjaAUZIFh6bQ+Ic1azfs5uG8KvHVPvpFQ9kC5dAcCXB+/PD8bfriwF/3FwtFvCjBg5v/Db9gH1Q0hPnDjKVlw44k5UT5OkQBLKubcAW+vb4H5v97Z6X916bdy4KfH5HXlzWJRfSHNULRTO/XJenljPZzwVIXx0S9m94Hzx2C0nxDVZ5jWJI1WyAl/aUUtnPR6pP8VjvfPkwfACSWhmopRgFJsr8vZ/V97q+Cs1RsNuv1t1BCYlx8qSu/02tnSCkd+sha2NEUGHE2bNk3U4lKgRX2yeE670ZkZ8PyYYUbCUCfX3tY2mPfJWljfGKWtd/NfOSFknPc6l1L6F9pN0UBBFk3RQDVYqpAzTTJKQRctBi1FEHaaJMM1CK/orhqEx09Pgyeu6vkIQpyGFZta4YjrIhMiHiimC75MJHMmCqu/X5sLJ86wr33BMi21DcGYStRI9OL9PGF6GvzlihxIT03k1ohzlwKAlFB2zjgfPHV9ALIzer6vaA7Eki0Y5cgv9L/C0jI0dxwNT+f3Y21E9BXM9ff8OHQzo0vgiweCBy7sPaf2CGAS1jztQa3T9Xth3Y6QZufJS/Pg5MkZnT5OVgCIApMHXq+By58ORZ1lpSbDkvP7wiGlqZGJN/G9EWkeIvNecSB32zv74PZ39xrasueO7w9zyvwaHy6EV9E+YUqjdcfK3XDHp5H5r7K9KfDijMEwLjtDzvclAsKuWb98A/pf7TaSdD43ZpiRwT2WS/K/KikpMfyvJC2uFLGO9/FrYUEAHhoxEFId5of5oLYejl25zvW/imUyE/hMIjkab0v9LflfIShSaRqoFsrK/4rmv1I+WDr/K+M4HI4gPFenwaLlCWKpQXj5SRhl1vMRhDg24+R6bWVnTieMHnrymlw4bmpqApdIYprCPDgn3RaZmbxfYQq8eXce9C+yr375sjIILW0dUO7gGTUCK18mLMaNpqph3Zw/KhaKco1Kb5qpMHr10t/XwCNLoxPcou8VlstRNftoFKEuB1ZPRpHaob0uOhdLDb18W15MtRztvNfynrBTODf11TcG4ZR7quDlT5qMwvEvX1sIUwb7BMAh570KaZuSjELPZz66B55dGQpYmD8yA55Y3Aew/p9Tp3YFBBtbAU57rgKWba6HvLQUWHpiOYwMKMBmI01DON1CfVsQznhrC7yyszaCTOUZPlg2cyj0TQ2N18okSsMPq9va4eRPQ/5Xpak+eHncCKPmYCzXb7fvhms2Rvo7Yf1BNJUrgMXlC5dJkoM7mizRdOn0cv2vnFKse+7vLoAlgSsFtKivlK4GoS6CUGm2JAd31S6NIISZM2d+q3///id/1SMIMTEmmoo27GiHvTXt8MWuoFFG5SWiQThnXjo8cFFOr+S7srM8edb546elwhNXBxylZ0DfmOJAckwACxN2HveTyBw1qt+G6ee8bPjhsb1o+jEhIvUJ6kociyV7ErmFrWcRa0xe9mAN/OaF6EhMrJNYVFRkZKzGf01NTVHZq6VkrgdaDqw120Km9937u0zvSPPHr8qFbx9qX9tqTU2bd3SaBElaA+LjhIDr4of2w2+X1sPAQg+8fkMhlOR6NKY7ZYKLNtHtrG6DIx7YCev3tAKO94lFxXDi6ExtZnblG2Xm47S1pg2O+Dv6X7XCmII0ePG4csjzpYiZ3nl0IgVM2+pb4chXN0BFQ6SW59CCTPjrxEGQaSdzO3On29AQ8r/a1dIKk7Mz4R+jh0Cux5kpDmdQ5++E9QexvJJU4FnKfyXtjUdHDobjCwM2F0roNtf/yhG5uvXmRHJn2pYOYHHzIAdYuLq5/5UuPQPVYOkyuMPChQvP7c4IwkTUIGxq6YDKug6jgO6OfUH4cH2LUYIENVRVdR2WyQ5xhaD2ZdkdgYQU9O2uFcfTDcSSngHLAiEwi8Up/r5n6+FHD0aegNVYsZjwPw+QUi0S/WlU25zxPnjqxz1vGsTEojc/Xg93/aMuKsM5aq6wJAhGCNLoXKoh1ufA6rk0HXbWtrROzpidDg//X3Yv5Luy9nFCgHXfS/Vw2Z/3w2EHpcLTlxYY5r3oqD7z0jb/29wMR/9uJ9Q1B2H6gDR4+jt9IJCWotGEhZ3jzXycggCvbmmAhc9sNRRHxw7KgkePKANfuGah6BNGTHo0+vG1nXVw3JuboqrXLOqXD78e0x+SSWLRKMBnANTomf/Xnio4a03I/ypWUxw+a/g7rVgL6xsi/Z2mT58e5X9FUwHx3FgcYBlmy7HDYWKWsxQ2Rv6rlZ9L9QeLASAyx4WdDeHeEzMFegtgKW2T8sGiaRo4oOLFnmkxaNMM7kiVk08++brurUGYH5NJCTOcoybgoaWNUaVGYpnNAy1RozQGKrhC6RkCMGW4fZU8mm5+/kw9XHaCP6bEqbp8UlnpSfDSbXkwbcSBETUo0U75sKFW5aVbAzANk0j24IX+x/c/Ww+X/7E2ClxhvqtBgwYZvZGKPFOhImXMx3QiRx0Sn1kb+4fBHp9taYOahiB4UpJg/CCPY189KWcbmmMxlQiWIOrJq6uUjc7HqSt/1FPvNcFp9++Ds2b54cHvBSKLOYdNgIZGiOWdoqVk7n+jBq54LlR/8DcnFsL3D8GSMYLGK+z7ZQAZluaB3/+rDyvhundCMv3Scflwx9Q+5k7xqj1WyufO1bvhjtU7o8h/24hSuGRAkVAip6sWom7Ort+0De6vCPl0xWqKw2c/qKmHY1dF+jsVFxcbe4L7X0l54dSe4XvDMFuOHwH9Up3t9RV1DbBg5TqoQSHTdWH+qwXhP2OostiTK//r867eAFjURJiICEKarFQlM1XmyG6PIFx+Zz7kxVCDcGdVEGZfXSmG3jtdXgcP9sJLtwWgoAdSHTjtG72fAqxpI73wws0ByM20HzmGaQr+tKwJ7vhubI6ousLYaKLCyLDeiMSzS08FsFDT1tN9RTmKJsHL/1ADkTwbjFQMgwcPNkqBcFMIP6GjIOFCJMefBK/cmRdzvramFoCrH66BPy1vhLrGSLmB5YJe/WkeYJSi3evvbzXBGXftjwCRNy/OhB+fltmzpZK00XkM8IQBydIVzXDMz/bAXd/OhcuOyjIFHJEZ00PpGXBez35yN/z1kzoYEPDCsnNLoF92KFGplN7BKnM7PocuDWe9vB2e2xTSGv/+sBJYPCxgmfeKF2eubw3C4ve2wLJdkfUHsc2/HzIY5hXk6NM+aCa+IRiERZ9tgFerQm3+ZvhAWFScb3eZRNz3+K69cNG6zRGfDRkyBAoKCqIyuNNgD142h798Vm4W/HXUUMh0WCJH6g8AXE3qD7oAK6aZdv5QTwIsnqJBMg+iCsGuBktpvVS71AfLAFjdHkEYgw+RmqK3Pm2Bo0ySR9qdyu7yDUGhun1vO6za3Gbw0rEDPFCanxyXzw8FWLGUF0J/M0xqecPpzgEWar9Our0Kln3UEkHar4JpFTuMAAsLPz/yoxwYUGwfMFitI/Spem9NCyz7uAXqGoOGZgwTfgYI8H3uvSY4/a7qKE1rZmYmDBs2rLPOGs1OrX5XJXJUXULeHwx0eOPuvJh86rAtLNUz++p9gAcWfmFty9fusq9hxrQTx/1kP7yzumuNjOzngZdvDxgm+B67rBJvdjpzd6U1WLqyGY65Zw/8+7JCmHsQ1iAkGpzO9nRFlQEq64Mw78EdsPLLFrhkRi789Kh8Q9ulMr13OY+babRook+AnXVtcNS/tsD6/S2Q6U2GF+aXw6TCULSfk/a+bGiFuW+uhy0NkXs325MCL04aBmMy01l7YVOoyYRta26Boz5Za5S1SU1OMpJ5zshxHqyEpP3hui/g8V0hzZ+6MP8V1uTkGisFqtA/USUfVXuEdxcB3wPDB4L9I2gIu/7f55vh0Z17eXNzWf1BF2T1wIbuToCl2qZaJeorpeoQ8pqC3CTI/1YpGmiKh6j6gwiwuj2CMI4ahKgRuPi30Scyac6xVh5ePEcKfjbjIB88e1NuhECMZ90gsPrP6hajb7S0DXZh0ex0uP/C7JjTAiiAhW2h9mreRGdmITTxjSr3wFlHOEu6h/TYX98BC26sjCordMVJfrjzu1mO8nBZ0RcDEbC0zROvh7QqaA69YH4GXH96JqA5MpYLAdY/3moyat8lwq8d5/mZd5rgB7+pATSL0Qv7eOt3suCC+emw5MMWA9ihnyC/xo4da5TDoSCKmgPpCV2FpfM24k00KxXDVu8wNJMXZAPWJ7ZzSb5Xv78kB845yvl6M3sf+rK9s7oVXny/2YjcmzzMC8dNS4OsNKyfF66hFww7oQtpBqhvktIwLV3VBGf+bh8su6IYxpR6IzRPEYk7I9rryl+1YnsLHPngDsPq99L3SmBiCdYK7AJCkYCI5L3qTCwaNmMSjdf/vmyEBc9vgbrWIJT5vbBswUDo76fRfuY+YcqH7J09dXDcfzZGlKBB+g7MSIVlk4ZDoccbGeVoAzq8VlVjlLXBWzHH1IvjhsPIDOfzXNnWDgtXrIvyd5o6darBr6U9wB3cVVAIXzOxJD6lkZGsPfS/2iOsSxvUsrN73HtE2Z0gskgpGqwAltJg0YhAmqZBAlr0Xp0GC4dkaLC6O4LwoR/lwHdjEPbYQclchVFYCkyhKQX/KeGFPznAiiWPlBXj/8W/GuCGP9dGmYLUc6HElpmGj4vTSwmwYaUeeO2uPEANg91LaaDQ/wrNZE4vKQ8XaoLQPJUojRAKTjP6IaB88urcmADq3pogtLR2OPYpkuiEtLzsD7Xw0MsNUf5U6n5cW5OHe+HzinZAzQ6/JkyY0FkKhzuyK+2VJEh4O+h7hcEFGTHmHdPlq3KqmcQAE8zcjsEl6kq06T0Y7IDn/tsMF9wfDWpL8pLh+ZvyYPyAUMb0zgSeJok3qelu2aomuPixKnjz6j5QhNrHcGZ2u4k3n1pZD4ue3AXzh/vh8VP6GKVseI1CXRoEleYB+RMFYr9fVQmXvR3ym5pSlAFPzy2HXK/kNC9p1roA5oMb98Lln0aWoME25+Rnw+NjBkNGUrgGoUpUaoM5/HTLDrhzyw7jzqHpabBk/AgocJjME5/9tL4RFqxYB1VYsyh8FRYWApbIkUzkkg+Wrj7n06OHwuF5OTZG03XLmvrGzsz05MGXAOAYk4ZckOWIyvZvdi4l5badAizqnE6ThnKAJZkMeYoGrhXDHhoAq7sjCGOtQYjJMk+4pQpeWxmp8sakdBRQ8d856VEALLkNy8zEP41m4ff0vajdwNI2k4Y5dwhHrQ5qoc48PN0okuvE52nr7nY47pYqePTyXBgbQ0mV9dvb4TBmSvq/4/3ws3OyEqIRwsSbF/26Gp583bzOYazBCJhHzB8jCKHzV9vQARfa6KcZC5k4caKRSFQyA1ITCNVs6SIIzz4qAx68xHmdNexfQ3MHnHL7fljyYWSyU6fZ1hFwopYONUr0+v3F2UalgURcTa0AP3msFn72VL0W1E7A/XxTPuQbAEky8QlFlsMADDVY9y2rhb9fUAjpnrAmzNI02AVsLn1uLzz4v2p44tS+cMLITMPW1OUUTwBfFHCTTYb47AWv74DHPg+Vjjl1UC48OLMUvEkI3CKd9qM1ZV0aMqxTfP7HW+Dv26PTq5xVUgD3jxgQai/6DKCdNixrc/baTfD83lCbRwRy4LFRgyHdYTJPfJZmglcvLC0tBQRZeFhG0Em1ujyDuzqEcN/EgMcDz49F86ez9bekshq+/el6PvbbMcG/HEtp3OoCrERscqGN+CVzqFE7AIv7SkkRhBxQSRGEPMEojUjsdG4P1yDs5ghCTErpPLJoy+52+NZVlbBtT1eUB5paMEGj2owqUaMSWJJ5MFECADUvqNGQchtJ6y4W/ylsR2nt/npNLpwyy1k+ITQFoTkLnZZjSTK64os2OIIU78XIMGwLfWzivTBq7aJf18KTr0cn3uRtIzjEiLTCHPvaO2wDHYYxkWw8l9N5lt41ZswYwAzV1FmXlvqgZaXspWjIhkuOcyZEVL927GuHQ6+shC92RURLGWbUn5+XbSsfnC460vC9ui0ApQXx+16hefWKP9bCb/8dnTuM0/h3F+bCOYdnRJaS6dRoRfo4UQD01PsN8Ma6ZrjvtDyNaS+yNA7VNNU2BeHkx76EyoZ2ePE7ZVCQRvJUWaRh0BVprmwKwvwXNsOqytCB4/aJfeDSkQWsFI7eJ0wlNq1sCcLCd9fDqtrovfXTIf3gwlKsa+hsV2Deq/kr1sGGcBmZc0oK4d4h5c4aCd+tMsHTh/v27WuYzhFgYfAH/lP8nPopKrCFPznACmnVhkOB19lBFotNY9Fpdp2ASfTDn+mo5ZCKMZHrG/dQfBy7i1xWAEv5YfGIP2Xmo6kXlJM7/6mrQchzYHXm4DpQaxBKGcUx4y86DStARTeflOF3YHEKvHpXHvQvjE8AmIXf63aD4TdzZx7kZ9kHCfiec34ZqluH5kGnwBRNQX99o8nI/F7gEJzgOHhQQUiLhpGD8W0Bu5o/RUsESc/fHIDDxzsLvY6XM1nMM9pflicnJx8ZDAZLdO8aNWoUDBgwIEJzhTmvlLNuLCkanrspAMdMdm7yxT7+d10rHPnjyojowSPGp8LjV+fYjqh9/r/Noo/ZbWdlwbWnOss/JNHN6fqYOy4V/nlFHvh9IU1PKK2CWSmaUGmZ+1+pA1RcXXhodkRRZgqkOjVFHQBJYQ0VvmH97lY44uEKuGhyLlw9MwTQaPSgrvgyj/YzngsDstX7muGof38Blc0h8PvPOeUwr8RG2gemIfu0pgmO+e96qGqNLnT+9JihcHjAmQkN+8LLyNwzpD+cW4Il+pxdOn8njB5UwApBFv7Dupx4qb3CTYX8zUfk5cBfRg6GDAcRhA3tQThzzUZYXlnNmxsHAJ8RgGUGplyg5WwZmN4dn3SxBlhKo2QVQSgBLKrN4nUIVXoHqcizMaZwBOGVB2INwkeXN8L3fxG5CXBTpqamRiWmQ3AlZfg1zFtnZ8YV1Yd00gkYZBAej8d4N38/AisEd1j30O6lfKj8acmOazeGnkVTQ4eRYNOPzsAOr6UfNcPRN4RMAghy0MkeE3bGc6FPzf3PNxrpCzBnEb0oQ+XvuGlRJtx4hvNIyHj6+saqFph/Y5XkrP4uyj+0uAEA7ic8yp8OAJ31ORD8I7jCNcpDy3V5faT8P1KKhlfvzIfxg+2vI0oDHiiCJvNnbgxAWYE94I+JfJEmNGM7tp8o7abZ+sD34B7jNMG99cqNBTC6LOyLpTRIRl4oWeODQOfWF6ph2sBUOGJ4ulyTjwKXsPlRAbjl6xvgkhf2wJIzS6Ffts8kA7w9p3Rs95lNNXDma9uM6cJ6gS/NHQhjc2m0n84EGlmL8Jmd++GsT76IWvqxmtCwocd37oWLPu9KqxCLrxO2QzPBqw4iz0TtlbI4KIBFgRbOOQVa0gH6nJIiuHdIf0dbfmtTM8xbsc6IjGQXylLKoTSpVzufckGWI8rrb3YuqeS2dBosHcCiAImCK8lEyD+jubNoTi0arahqEJ7XbTUI44gg/OFvaqLMBX369DFOOspXhfq3cPMg+kFhzbyJQ52pj/nUbd7VbtQyxJ8cHGCIsfKh4QALfVyW3JpnhPPbvZST+VWnZDqOylIm1SMP9sGDlzg/sWIfaS2/maN8hhYp3iLJmDbi5NujI+ywPAYyWl3tvdMPS4M/XZbryAfNLp2l+3ZUBmH+DZVGyg12oQT8NQAg8uSHFbTh5s+ePfvY4uLiYVJxWurErkvRoGgpmJV9AAAgAElEQVSAmi5+xVKLUrWhNKJ4WMELC19jKRsER3au7XuDMP/GSvh0S7RmJBYfQemd6NB+uhCBieBbHV4k4friNQVw5NjIKD7qk8XTHATbO+DKp6rg/JlZMKxQ1SC0B2BQU/WLd6rgy5p2uPPwAkiJyKTepUGTaxEKPmHhKMLr3t8Jv/o0lCpgQKYPls0dDH1TQ9GNBlAMJxKNzLMVDSCvX7cd7tscWeAZ2xyakQZLxjl3TEfk8IN1mwFzReGFQO2FccNgtN+5mXrJvv3w7c82REw9zisCZxyj+oc34GcKZOHvuAZU9KC0BmLJyyUVnMYUX5jjNdxJBZz4T758XYBlh4nYuKcnABY3DyqTngJKHGBJmita5JkWh1ZCAccRAbBmzpx52IFYgxAd3I+/pQpeZw7u6BhJndqp/wqfxxmjfIYGJh6A0NjSAWf+rBqe+U+0UzaWPcFLlTyRNGiYTdxJNB8KshNv3W9EjDl1Ul/2cUj7hFqfWDU/9z3bAD96MJQWI5YSPXwOKva2wzE3VkUJaGSwytSrA1hzD06Fp3qoLA8CkWsfqYV7ngoV8GXX9ZhiKwyueLCIsZ+OP/74i1JTUweZZaCWcv1Imi7+8lhMzaoNTLtxzI2Vhpnw7KPS4efnZtvWbOrmDtsOmXBz4fDxsZktVf+27mmHeddXGeWv+JWVlRWx1/n3Pz8zBy7GZKHMVCelZ0CAUt8UhKufqYKb5wcgPyOFJPLUa7xUMeb29iS4+N+74ewJOXBIcVp0ws5ODRqmiZHyV0WX8mloCcIZr2+DZdtDCUYP75sJT8wYABkIMgyAFQJ/1AQqFWluwASjKzbB8n3R6WxiMaFhX7hZb2B6KiwdNwKKfM4PqzQS0YasjbpFAS6uxYw1L5emwPMPAeBBosGi2ivXHyuWiXPwTHcArAhH8zDwsapBqEAWdWrnNQl5igZ+4lYAyxj+woULzzsQaxBiNNyhzMEdtUV5eXmi/5UEbhIBEB5Z1gjn/qo6yrSF5iCv12sIgMbGRsPfRu6DM+fk5R+3GLmh/nl9ruNoOBWKjzm40IE5lktFMCbC/GPmLI7zqMApAlTpdBoPsHA69vfWtsK86ysBgT27HkHXNKK54tpgYz8tWrToHl3kk878Th3dqS8h78Dx09LgiatzHRX7Vm1gVOjCmyvhxkVZcNqhabbzmKHmCg84H22MLBqs2o01CIGODdfH939ZA0+8Fu2YjftLrQ9lRuV0uev0HLjs6GwCsIS8UyTKcFd1O9z6UjXcc1wepKLPTthnKzqhZ7SJr7IhCPf+pxJumFkAaeiPyHygVKJRbdoHnukdkmBHXSvMXbIJNteFTFVnDcqDX0/qZ/iKRScYDfmYSRqyLxtb4MgPP4ctjdHaz1hMaNiXDY3NMH/FWqPAM15zAtnw+EFDHPk64XONwSAs/mwjLK+K8ndyukWj7i/2eY28XEPS7QcC6RKeAsAsAPifylJGfuJ7XYAV92yZN5AIgGXl4K60SzSKkGZxp6kZVLFnnYM7jSDEe7lvV2dfTjnllOs8Hk8JdcLlZgzK/HlUlBISUoRHKEO0c0dtnIr/rWuFucwxFzVGWHJE9dXMPJiXlQzL7wjAuEHOT1xqKehMg3iyxvB7GmqvEwJO0w0gwPGmAGAeLScXhuKjGQ6d4+OpWaciGNGh+m/X5EJ6HCkPdKZBjAJVqn+1fvAnv7B0y1v35EOxTXOWE3rRe5Xv2rKPogTU2wDwZwBA9YrSJCsNVud+LSkpKZo9e/bVumzU3PyuAKX6ScPTJZCOiUAfuCi2FA2ohcKEqyUOMqzjuj/uJ9FaR0qzWCNkaRt/e7MJFt0dWW4Hv8d9jn6Wan/rAPj3v+WH338vMhqw00QYFdUH8PHWFnh2RQPcNC9AAFK4GLNY6qYLaK3d0wrba9rg8AF+xwBIB5je39MAC5Z/AfVtodwJd40vgYuGFoqaNaq54uka3t9fD8d+8jnUY64GdsXqmE4TjBrgr08B3DdsgOMt9mVLq5EJfktTNPhz3Bh7AM2VmKIBE6DavUIFnjHhaRSoR19KTDDKNVdmZkLXRGiX8Bb3xQuwpOepBksBIMW01SmZ+lFJPlhWEYQ8izs1ERpDXrx48QM6/ysKrKQcJep7Bbo4DUMaiHzIj6EGoeTgjoIZTUs8I7ak/UCzHJrZYnH0xnHoTEbI+DF3C6qrFdBTJkKpH04AFtY5u+CBGjj/6HTH+bOUxg/BwvI7AzBuYGzA8rz7aozEmvFm5t5f1wHH/qQqopwK0hWBKQJUCXT0FsD6+5tNcIYg6AHgGgD4koArKVgkedCgQf2nTp16qS45olmWanspGrIcA+5Y+d4nG9vglDuqYNPOSH9D2h6aB1++LQ9mjY5tjWFbO/YFjcjGNdsiTYNoNsY1Qve42l98TAbA+m6+VrPDNVT//LjeAFYnjcHDS8hJXPk4mQEYBDRr9rQYaRkK0z1CCRvBqV2IauSassc2VMIF74USgyJj/tesQTCnSDJ5dhWflmoePrZjL1y0NrLGn2oTS9vMDjgH51jcGYs8q+ung/vDhaXOIwh5JGKs61J67pSiPPj98EHgJMB5TUOjkXoCgRa5VgHAZBKDil8poOUCrEROmqateACW7lkFsLiDO/5NE4wqkEQ1WNz/itcl5A7u1KzRCey6PYLQMG3kxJSXSHJwx8rreHFBJp36441AW7utDWZfUxkVOYV9QOdsSZjGC7D21QThyodq4ZfnZ0F2hj0nZLVe0bQ474ZKwMK9sdasU1qw9z9vNTK3O/UBo3tHZ1otKyszwCnP3iw5d/eEBguzryMQ/M/qKFPYEgB4TABXUQEj06dPn1VeXn48NxEqzQvP1M4PK/Rv7meCNI1HI2mXN+KBArWf6G8oZaSn7cRrusWowdv/Vg83P1YX1T30saRJJ1XuMKRRFMA61A+/PysEsDozuosJPkMA6MYXq2DBSD9MKkuN8HEKiVJlgos2xWH7++qDkJ+WIprouoATAVoRGjTZ5Pej97fDH9aHavPl+Tzw0qGD4aAsjG4U7u9sLzJPF/b78s+3wB93RFd3QRPac2OHw4gM+yY07EtbRwdcsO4L+Mfuyk6SPz1mGBweA1DTFFS2uyxN77u2vASuKddmSxGf1SQYvQsAfkKTfBCzIFULShorV4uVgNnsSYBFTYRcgyWBLA6ueAZ3aiKM0GCFaxAecBGEuszTmLhRRZRQM2aU86Nxwg7ArNH2o/foGgkGIQR0/hXp8IzmyaKiIqMPktCUgN7frs2Fk2faY3DoiPz2Zy2A5henl/K/Gl7mMQCW0wSd+D7UfqGZsbYhCP++JQ9y/LEteyxXg872H22IFIoITlEDqIQmzwvFxxzPWOzS7+l3muDUO6PNVABwCYkapNG8Ueb2I4444tjCwsJvUaBkBqKo5pdqanBN8UjYRJi67dACwT2uP7QyoXM1JiXFWpuY/R3rRNLrnHnp8Nsf5sSc2V9nekfNMIbuU9Mp1XRGAaxZmfD770Tno+pyCu8ACIZqFjY0A1z09z1wy7w86JfjsfRxisyLFQY8Rl6scL4tE8DT5XRPfMLCAE6ZMOtaO+DUNzfDm7tDIHNoViosnTUUCnw2NWTh9uragnDaZ+vho9p6GJuZATNzsoxizPh7wJMCyeH6rHbWgLrHMKOt+hw+rQslfA1FEA6H0X7nNQh5glFsa2K2H8ZnZsC4zAwYlpEOeZ4UyEhJAT/JZYXmzt0trfBWdS08ULET1jVEBxk9OnIwHF8YcDI00DjcnwMATxKApUCVq8VyRN3Yb45N0oTe51SDpRg4T9HAwZXSYukAllmRZ6Nj4QjCUyQTIfcPof5OdsHFwz/KiangsJR5Gh3csQah0nzgT9VHLpRiqeFHl0ao3loVbN8XaSYpLy83wogpLejv8UYRPrqsAUb098KU4c5ML5i9/Iy7q+Ff/2mCeCLvlC/S2AEeuPvsrJh3i+RbQ8GpXe3f3IN9MefzstN5zCy/8Ob9BqhlF2quXgxrknkuOdxX1F8yacGCBd/z+/2jdb6K3AxIDwf0GUmLh4ly3/xZniMfKjtjt3sPWlJe+qAJfvDrGsA0FnjFUmGAvu/Ov9XB9X+O1F4h8FYHKL6/dP6NPz05Fy6bmyPno2JRfRt2t8GVz++DP51aDDmppCafrhahlRN72ARIndtpzUMp2o8mHN1W3wZHvroBKhpCh5C5xdnw2KRQBCFPYCpqyMLFrnFG6tvaIctJPS2LyV9d3wjHrOwyow1MS4WlE0ZAkcNs6bXt7fC9NZvAl5QE3y8phMlZmZAdQz+DHR3wn5o6OGfNJkCfLrywnRfGDjdAmt2rORiEs9d+0Vn6hzw3FcslhhN2qHS1OnDFNVauBsvuBJjc19MAizq3m5kIpRI5Kj0DFwzUFGkMNRxBOI5HOSmfB5Vrijq22wUX6KcRaw1CTGyIeaeq67vWLvpmKN8dBDIUAPJ5w6grLBYcQ0Sx0ZQkADDqjZbooSYuRb94EkQi37j58Tq46hQ/5DrUHNGSQvHUrNtTHTRKEyG4WhBj1nCsNbjg5ip4h4EWNA2qqEspL5QETuOJnrOz51/5pAUW3lxllNdhF55o8fhOU53Q6goRAOu00077SUdHRyY9qPD0C0pTRT+Xsrvzjswe6zOSgmJOt968cG2cftd+WLO1LebAFez/1t1BmHPNvqiyPbg+0PQuBdHg/pLWx72nBuDiOTSKkJv6ukx2z6xqgH+tqoOHTi42/C+ifJnCPlnRmdnDvlqdGihVU1Af1WeY+EierMg0EiET3zu7G+C4NzcC1vvD69yBBXDv6LJOzZroExahQeu+1cDzVsVagxCHFoQO8MSgRZNGt7KuAU5ctR72tLZCeVoqvDx+BPR1wOT3trbBvBVrYX20Ngyd1GgdAKXBUp8ZKybcJxdgdcPSi4e7WTm4cx8snv+KlslRWiypTI4qBo33UO0VzYH1/+xdB3gbRfZ/ki1btuUmO65pTmyn90YJJQGSAKlwcOGAo97Re+focHSO+r8ccFzg4OhHC5DQjxBIqOm9J46TOO5Vlizp/72VRn77NLO7khPKHft9iaXV7uzszJv3fvOqEAzaEJ100kl/+jlGEL72hUcry0EP7uAuBJXM7+n+s9PhqhNjN7Ph81CQoPPtiq1659sePXpEfK+E1kHUzVJp0jBBpFV/KARJmGsLM8/HetCSQl3xPdtbF4AT7qqDuVdmxlyiR/T50+VemHqrHrQ4nU7A8eNAnn7f39FzZmOIzP+CJxrg7wv00UR9+vQJpqWlLVi5ciVqsfg6ioogTEtLc86cOfNuMwd3bjIUmxg+JrzfpxyZAs9e2fVSRWbjYeV3DKS4fm4T/PWiDMjCQsuxHkHQxvu8J/Qh+7h5wrp0VNNnxc/y3UvyYNKAUEZ2WVoDITL9foCL36yGshwHXHFotrHGCzGZsj21yS8qPYOmQQuZKKPzYgXhqU01cNWyXZERnDO8J5xanKMrXk01V7r3i3XcY7yem9G6UoMwxkebXj5n1164fvNOOCwrHV4aVArp4dI6pjcCwMrmVpi2YgPUdeh4+ytY/pVor7gGi5oLKdASj/xVg2Vl8E2uOdAAi/t14Hfqf0XBk1ENQnGdWYkcfJ/gaaed9tcDGkF4txtyMmJnxMKfiM4J+j7hwSMIZdnTMbnnMSPiS4Ao88lBAYDmC+6YzaMsOQ0d3N8B797htqSRemeJBwqyE2BsjOZBfKbIXYWfu5IDC7PIXzqnEbA4djwCFKMgz320AZ7/RA9aRFFXOn4CnIoxlDl3d+VdzNb8zn0BmHBdtCZlwIABGpDG/LF79+59Ys+ePVibjEYPUhOhrU+fPr0OOuigy41yYHEzIDcRiu8HIljDbBxi/f2DH7wweWQcvo1BGzQ2B2DqHdGRpbi2REUEyo9omZQo7XCKHT66LB+Gd09mgCg6M3tNsx+mPLMbbjvKDcf1SyNpEAQws1DaJiqPlSq9g7W0Dxf/UAHPbQs5uGPCzLfHlcIh2a6Qz1i4ViHNexUBWLFOWIzXe4NBOGvtZni3unODG2+qhxgfbelyLDyNUYBT3FnwWHlshadlGeUB4FYAeJQBLCMz4a8aLEszFdtFBxJg0QzuFGgJTRQy9FhyYMkyuNPs7RriKS0t7TVu3Dhd7h4qJFR+I9RB2dBMd4gz5lp6mlRDf6L76uGtxfq8KdTBnZoROOPtSu6tDn8Qzn20MQogoPkCBQBl/hToCcd7TlJnHJ0Cf7/c3BkYn/vnl1vgshmpMQMbPl6xZo6nfd6wq0MrTfTQuelx1W6kpkrabmlpqWbioUBDjJ84x8euKyZmK0t7wXftmimT1kZEEzRq2rCvSFeYQToQCFTv3r37oZaWFiyTwzVYttGjR48rLy+fzTUuglasFnlWmcHi9WO0MgbxXFPbFAB0vI/lEJqYhSu9MOW2Wp1JFrWbIrKUry9KL9zPsndOIvznigIozEg0zeT+2aY2+P2re2He6UUwvIADMmryk0X7KTRaJhqq6ISj4jkATd4AzF6yFRZWh/zQ8pMdMP+gMih1JndGM8qKV8cy6HFey/NEoeDDCEJMNPpzOLBQ86lrNsEkdyZcUByKKrd6KBzcTwWA9yQaLA6y8DGy2oS/arCsToDBdQcKYNFUDTyLu0qDpTITivOqFA30WTBixIhhAwcOPF+lwaIAi4ebc2EiM9OhiQ5NdbEewg+Il87A8G2qAVGZ5bQQ8jg1ZyqAUFZWpglcvrum/mgyDYxV4YjPffebdrgojuzru2sDcNjVIU0MCr6upFdYvrUDvl7ngz8eG3u0EM6zLHcZah4xrxENTqDgSuXAHIt5NVYaw+uv/UcTPMTK4mCdS1GeRRSa1erB2WwIDldWVVU9EwgE0L4Q2RQdccQRk4uKiqZwEyD3W6RrhgeJqLR4oXxT8UfDxjMuZvf4/KAlwrV0hNMfoEZGi8z9RyM8Mk8fmSvoQ0YTlAfx500emAKvnJ0HqQ7uFK4HRAjurnu/Bt5Z2wKfnt0dilw8Si8sWoXTus6kF20SjM+pPRQVIZzXdzR7YfKiTVDRFgquGJKeAvPGloE7IZGliwhr1n5EEc7zRGESz/eG9oOBcUQQWqKROC66etMOOD43CyZkWQd9qJk7e+2WKAf3Y489FsJVA/YEAoH5NTU1d3388ceVxCdLlXhU9PxHnJ04BusXcstPCbBo2gXUzQszoMrBnftg0SSmEZA1fvz4CT179jz55xZBiLX4Jl5XCzVNnelHeHJK7LMquenMODVnSIf//tIDv2Uh++j7JaIXqVmL+4twOo4lvP65j1thUC9HXEWpv1jlhck3hXyeugpKlm/xQW1TECYMi90EhObBM/9SDy/9Rx9O3bNnT13BVgq0hAlIBk67Mo9mPAXTUMy6sx4+Y3Uue/fuLcCUpsUS/0j/Aj6f7/2mpqYPw5GEGEF4Tlpa2hAaeGHk4M6BmPguiyDMSbfDp/e5YXAv65mqzd69q79r/kRWuCHzZUK6OvqWGlixTZ+6o6SkJDLmMtpA4CUznd58bBbcNDkr2lldc0bvNPlVNwfg2Lm7IN+VCK+cXAipiaJEjkRzpZXVMTHR6aILY9V4hXQg39a0wrQlmyIZ3E8qzIYnB5dAgqyGYVcnLMb7P6lrhBNWbojcFU+29BgfGfPl/9pTDSPT02BADKCvtqMDpi3fAKtaQqknxHH88cdr/Ak3UXjY7fagzWZ744033vidItnorybCmGfM/AYrLEXVipGTu5kGi0YEUg2VKkWDKoKQ1h/Unjl9+vTz09LShnMn2/0VQRjvzlskzKSmGwQ5aEoQgsvj8UR8sfigdyWK7tpnmjR/JnrQ6DexyxbmLjF2MgEwflASzLNQaBqj7m58tgnuPhOTi8ZOZtT/qqt5o1Zt92nRT4PiEOhUkybGD0PvcfyE+UsIUJrLDM/Jjlgy4JsvX/0VaAqdcF0t7KnrBPE0TYCYX+yn0GQJsyG2ZLPZWn0+31MdHR3bZs+efRdGEMqc3GWbF6H1lGV35+/R1fmk7SHmaGgJQF1TENZWdGh1LnGe0UcSS+lYPVC6mF4elbgzCF+s9sGUO2p05kH0bcTcaHzjIr4LeuHmweREG7x/QQGMLwkVXabpD7iz+5urW+B3r+yGM0dmwl+Pz4vkxeq8T2YCVGmuQiKXl6rRNFPCZGiQ9kH084UdNXDB8h2RIb+hbyHcUFJE2g2P8k+gG3m8Yg/ctCWUXR6PabnZ8Ez/Eki2x2YWtkpP8Vz3VGUVnNjNDTkxlMiRZXBHuTJs2DAt9Y4AWGGQhd8xR881CxYseFxRAFp0/SeYpXhG7ed9jylPMeh+VwGW8MGiju40kzv3z6IaLOEzIlaHAHQYQXhrYmJi8YGrQZgD5cVWbQmdo/fY261wxVP6qvDIhHGXIRguAiyVaSlewRzKAVUHH/2gz4mEWg0hZDlAEEBBpoG56/fpcMNvzSMCP13mhe82+eDa35hfy2mM5r/C37qaN+qL1V7o2S0BeuXFPm9Ukyb6iaktRNkTDk7pd/5emvbvHjegudfoEOa7WFkHjboU92L9O/xHhT3Oq5hjAbAEmEaGbLPZts+aNauXoE0ZyFL5MsrMhPw9Jo8KlXtKjaMeZLMnqCV6fe+bdnj363bYtLsDUMtID9y0Y9TqvWe5INFivRFTDZYiCu+x91rgyrn66EE0D2J+NBVtqHwbhxQlwYLzCyEXqx0YAJo2bxBOfXUPvL+hBR6c1A0uGpMlieqLdopX5Z1SRfV1JjaVF2PmmdlvWrMLHttaFZmK54aUwKxuJGHqTySyMd/UxRu2A2ZfF8el3Qvgzj5Ypi/+o9nvhy1t7bC0qUWrAYjRfHt8Pi2H1ey8HJjsRj9VayIWsezrVTUwM9cNSTHsDHhtRXwbdAnA3IbhtRz5i7/huTDwqvN6vVMXL1789a8+WPHTgNmd1mZf3sqPBbBoOgcRXk6dcnU+WKeddtrTBzKC8ON7csAdYw1C3GWf+0iD5stDD3Rwx8NK7b9YMqfTZ1TVB2D81TWweXenFEKtBkbAUf8Qqr1SmS/ysuzw2b050L+HMVBBgXfZk42az1M8tQNRA4OaGNTI4HHO5BR46tJMM1pW/v7lGq+WniGeLPAy/yvMzI2aRwFaqGZIjCnXTmDnsND0qzdkg9PEUtnUFowrP9Tri0KmYHrk5uZGssyLeRUCXnyX9RVrYx5++OE6PzOZdkoEh9C/1Fwo04LGO584LrPuqIsygcomfv9pycJpCSSAJ+AH+MOcenjuP3rzDPpV4vjRjQtfX7LNy6VHZMJ9U3M0RzgtDQKmVSA+TkJT9F2FB459bhc0ewPw7u+6w8ReqaYarxBgM89jpdeUydI3dDq1UwDW1hGEU7/fAh9XhzaRmL38nRHlMCbdFfbRinv5dvnGhg4//GbVRvimsTMJ7HMD+8LM3NiypWNHdrZ74f7tlfBxXSNUtkcXchedxXnDZ8yw+IzWQAA+qm2wfL14zpxdVXD95k6tIZ7HgBb0vxIAiwIrOpgItOx2+9etra0zVq1a1YmMQxf9RHC4y9P9s2rg5wSwEEjRVA1Us8VNhDKABWVlZSVjx469iZsHuWMujSrkUVHGiT6T4cXrsiE5toTk0NQahFl3RgsG3GVgX6n5UrW7jTeKbvX2kNmI+36hBkYwfardEM+XCd3Tj0qBv1+WCWZJi9HnCaMHMe9UPEWpuSamKzmwcLV9t9EHA3okxtUXWWoNBKci873wZ+LClK9y3MgiSD7xUPPyQqu2+WBw7xiJDAAee7sFrniqSfdo1LZhIlTRTwqu8LNsnmkDEydO1CJNaeAD1w6L32TrTgawHv5jfEWeZZUQVNw0RKtdzLOlMwlGpyloaQvAbx6qg49W6P3zUMAJ7TAfb9X6Tk+2w4LzCmB0d6c+4zkz0QUDNrjug33w+Nf14E5JgA9P7QEDc5KME3nS/FcaeIuuUShK3ciKLlPfL71mrdNZvbrdD5O/3gAbW0JjoSXMHNEPCjE1yE8sqnd42mHK8vWwKwyINPA3tB+MTo9du/6vvTVw4fqtloT4swP6aBo8KwcCtzXNrTA5J8vK5do1Ms0cnkeAjxvACNgLaaV1/wTowr9h/6wnVq1adRl5+E88a5aH4Wd94U8FsIQmioMoaiKkua/oZ1rTUKe9GjVq1Mj+/ftfcsAiCE9Ii6vUikwwoAkBtQscYAm/Hk418+90w6Q48vRgYlHMHo9h6OIQ2eOpRoObkPjzMeM2gryDBxirX1Bbd83fmzRAg7Xd4jk4UOhq3ig0VQ7oHh/A+uNjjfDMB3oNBZqAwhF4UpAqe+eRpQ5t/HJN8qdVNwTgw6Xt8LsjYx87GcDCnSxqUzgQpL5XRnOEzvyDBg3S1amUmQcpAKMaLGmR5zuzYfLI2PO5ySohyPqOtLrgLjcc1D92kBppT/OBCvkMyRN0AmAC28Nv3Qeb9+qT96J/nmptqUDtcQNT4cVT8yElUUQPyk18G6t9MOX5Cqhs6oBydxJ8clpPyE1OCJsU9RoqvU+VLI9VtDN7gzcAKTa7VgaGaqhE7cOIJoxlgF/T5IHjvt0AmA4Bj8PDCTNdMSTM5HMpTHAf1DbAx7UN0DclGR4vLwGLVt9Ic981tcD0FesB6wBqACQ5ScuW3iM59qCXm7dUwGMVe0zZGgLM94b1s/yMJY3N4LTZYHgMoA/H55TVm2BhvX5ThT5YaN7nPlgcZAn/LHHebrc322y2kzZv3vzBrxos0ym2dMFPCbB4qRzuiyWiDHmRZ7yPpn4Q72A74ogjjikuLj7tQEUQPnNFJpx5dOyCD4vNYhZ1WlxW+PFgX6kGSwawrPruyGYcUxQczQAWFp5FgEc1WFQgyNq54PhUeOS8dFOflrU7O+Dku+vh1RuzNJAV6xHKf9UAby3u1Aq8f0c2oN9OvMeKrT4Y2NNhqnmTtf/HxxrgmfYyjScAACAASURBVA/0pl2cO2RKVCskAKpMI4TaqxevzYKTDzfXXs39qE0rSn3pjNh31zKAhWBalPIRcyz6bXU8jzrqKO1SqvkVplBqNuTrDr/vzyLPskoI/B2cSTZ46tIMwEzxVl1ZMF+bzleLaniEiS5cXLlTgwNaMMERt+2DzVV6gIU+MHRtUVOyTKPnTLTBO+cUwuEmzu1okrz3i1q4c2EokeekkjR4aWYxpOCLCqf4cGkcYeqTlqaJyuge0kS1+QLwfkUTnNBdRDGGndJxPKIyt+s1YZ9VN8GspRsjyqpT83PhifJeln2QxDx+3dgMf921Fz6va+KZyTWfKfSdivV4c18tnLl2S+S2sRkueH1wGWSaqeLZgwxq/umuRIF0X2lPOK8olETa7EBN1GMVe+GEbtnQE3OGWTx2t3th8vL1sN2jz62IKVnEQUGVOIfACw9qQhTfw6Bslc1mm7p79+7tFrvy62WKEfixAZYsk7usZA6NLJRFEMpSNMCMGTOuSE1NHXWgIgjjrUEo841BJoxqXBp9JYAWZ8JdyQMl02ChDxaafYQWwwxcFeckaM7ZZs79KKguf7IJMPLuxeuyYjalIo2iVuBI4n+VmWbTcmCN6Bu/NgLHYKiJY7mKQ8g0WGheRUbEAapMW4PtaoWqb8rSItyMjurGABx7cx2cPjEFLp1hvdiraBNzjs24HfOGdh4IrnC+eeSgrB/ot4QpFL5aq/ctGTNmTMQXyyyCEMeE5pfjz9GKPD+YA0Xu2KO3ZOZa2j62+dL12TB+UGy0grVBkc60IxK9py4tI5y799T74YjbowEWaqYFiOU0Ihv3U0a44Onf5Gm17aKKKRMN2rZaH0x+oQK2N4QiVC8f44Z7jsjr9HEKA8NoEyDL6B6p/afXeC3c0wybG71wZkkO2MJO/WbRjOL3OTuq4LqNOyOvd1efHnBJ99gSZuLNRhqiVwaVwpQYTGiiM7xNDfz16x3ydYvhMKj5F2nFabfD/X17wOmF3Sy3X9Hu1SIcHy3rFRPo45o57ARqqwVvoq8mnNvFOQquZJqusNnw306n88y9e/fqQ9BjGLP/9Ut/SoBFNVg0opDmxKLgSiQa5SZCnEPtPU4++eT7ExISehy4CEIEGbFrZWSCAU0vwo9HCK22trZI6D8lzK5osFQJTlHo4oECALUMsp21NrA2gKcvzYSzJplr7r7d4INjbqyFpy/LhJMOM9fWyBbfN+t9cAzR9nU1BxY+45Nl7XDUcOs7Q9ov2dzh2OHciXEzMrfh3CEwH1VqLvSFBgqLUl91QuwarFXbOmDiDbVQ09hpDhZMF/uKAFDlc6X1885sLbErd5THnE74j0cTcl9GCr7EZz7HWpHnm7MhPcbUHap8ZNr7JQBcMj0Nbv1dGqRjBF4MB7aLWtchvXmizk7ndpXPEq6tI/9cBRt26zVYQoPAQZasW91cCTD/nEIYnJ8sz9weBliBgA1u+mQfPPx1J4B+ckoBnD4QIwiFT5UsfxVzSkfTXlRerCB4OoLwh8U74ew+OTChW3pU2gZ9seho5/dL122H53Z3RulhlvSjYsySbqQhykhMgHeH9tMi9GI5ZCVy4tWErWlpg+NXrI+YQXk/ylOd8ER5bxiX4Yqli/Ds7n3wTWNLzBo/rpnDhwq+ZOZbyTtIzYUUhNntdp/dbv9Te3v7AzG91K8XayPwYwIsfJaofSb+Uu2V0WdanJamaIikZ8CXOe200149kBGE8WRS7wgAnPlQdKLKPn36aMJOJBdFYaVK09CVzNf4fIxg5HX0rNL/uVNS4YkL0sGRaEwqGDp++gMNsGyzT0siiWkR4jl4Oov9EQ320dIQwLJqMqL9lpWeCQHP0HgYMTK85KE/ZMAl01LBLN3Ojn1+mHJTHWCm/3ij7Nrag1oxcdRkxXKgWQ1NmNPGJQMmxOU+e2hOHjt2rK4kEA0OkUUQqtKNaGWWLss0HQ/e//qWIEy9pRYWr+vML4a+VhdMTdVSMuRnxQasRPtL1vmgpS0IRw2jpWb0Gh8dgImUerFBe3sQTptTA2/9oDchC/8XAWpVmk2NPqblwoUHZeqiADXfLxa1uG6fFyb9ayfsaw1FAycn2GDeiT1gfJGoQUg0bgJAIZLitQYjvlN6E9+ivS1w7tc74I3xfWCgK5SHS+rDpTnd653kW31+OG31Fs1PCo/sxER4d1g/GBxDwky8TxbtJ+ZJc5of1h8KY4wwkrUZryZMlhIB+5frSISbehfDKfk5gBqsWI6ajg6YtWIDnJTnhktiNH/KSuQgX4oVXFnsL1bwngUA31q8/tfLDjDA0gA1Lb9Bap4hmBLmQq6lor5XFFhxDRatQwgDBgwoHTly5P0HLIIwzkzqKBiOv6UWkJHTo3///lG+V0Z5sOKNIsRnogZn2m31umSIVqgfM5+jqS8v05xpvL3YA6fc16D5GcUbvYUmxjP/0ggv/adTYGnmtT9lxRUBKN4R/bmwSHY8EY2opUD/OTQzxnrMODgZnr/avO+BQBBueLYZHgyXuOlKnijMD3XS3dbnGrU/D52bARciCLQBqOj1oIMO0swPXY0gjFc7J8o9VVT7tcoAV85Kg6ljkyHVGf8esbE1ACfeVQ8zD3LCRcel6aP3FHmveOLNZz5vgQueq42VNLTrZw93wdMn5oNDy8XAnek7AZCvIwh/fHcvvLymM49efloifPibnlCWKYAhcWIPA6xOJ3UZYOwEZK2+oAau1jZ64MPDyyAnMVFtIiQAUwCt6nYfTFm2Hja2hfwmS5zJ8OHw/pCXZK61pQOn8inCaw5Dp/mBpZAeo98URudNXrYuEkEYryYM+/B0ZRVgORtx9Et1ws29i7UCzY54dm8AMGfXXrh+8054ZXAZTHFbT0WDGPfi9VsBoxp/5ONoFCk/8jN/sY+LnzvJtV9Uo4SfZQWfhZM612LxfFe8NI4AZeJ+0b42+OPGjTu4tLT0hp9bBOGOKj8cfm0t7NzXmYcKnaTRBwuFFf6jmdxVppV482Dh2CCDvnhOE/x9gT4azohqMertzZuzoHuuuSaqsjYAx91cq2k/3r09G6bE6ZDO819h/6wWljZ6FyywjclKzXygVG08Ma8VLn+yUVdA2WzFHzsaU3pkWcpij1qZY2+qBczzhIdWd/KeHMiJMd+aNtd+gLMfboAXP9NrVWT9Rc3Vo+dnwNmT9A7hssz/gwcPjvhhCe0UTX8ic3CXaW7euTVbywcW61FRHYAl67xw9PBkyHJ1hW2FnoxKokfebIFrnmmCh8/NgEunhvI1qWvyyaLwAHbW+OGoB/bCturYAPgx5anwz5PzIduZYGri+2BzC8x+c5dmxhPHuMIUeHN6D8hKQtNmp2nQmlM7ydwONli4txlOWLQFjsnPgGdH94Yk1FIZAD59VCUAN50dnZ0JLwzqCykxanMwUee0FRuinNvxneN1mud+SiUpyfDhsNjBH/bhqk074P2aejijIBdOL8iFwiRHzE78lO43tnpg+soNgNGAWBdxaAzmz2Z/AGav3ghfsAjCWNdVnNej9/6+OO/9n7qtK5xKlWgUB5CmT6BaLBoBKDRSNGWD8MXi56hpURZBCEcdddSM/Pz88w5UBKHVAsecerhPEf6OeUqwDqAAWDSKUHzm7cSbyV20gwlHf3d/PXy2XJ0cT5s4G8ApRzjhsQsyINtlrrlCH5ZrnmkENO2hI/mHf3bHldATny2LtuxqDixsF2siThntjNuMhNnwT3+wAVBLZ+VALd5fL7I2flhS6MS76uBTMi9drdVX1xyAMx5q0LKdq47+3RPh6csz4BBJ2o3536HGs04HKDH3F2b/F+CKpmWgZm6aooGbKtCR/NN7cmB439j9GK2Mu+VrggDzlrTD7PvrweMNwlUz0uC+MzKZD5S1UjMIRF77tgVOe6baMgAf19MJL59SAIUukV5BADvhZN9pIqxtDcDUVytg2V497f22XwY8dVQROGzRaR0MM7NHgFPo/dCF4Pxvd8IrO+vg0tI8+PPAYl3NQ0On/zDe+7KhCWat3ADtWloLgHOLusFDpb0sT4e48JPaBjhh1Ubpfff27QEXFMfuNL+gtgF+S9qcmJ0BLwzsC2lxpI9o9QfAmWC37LxuNAC+YFDLp/VqVW1cGr89Xh9MWrYuKoKQPxMDJxDoNvlZuYOYZ0d3w10Yj9C1Jv437v4xABbVZFHtFY0olJkCBQCjQIyCK1qHEE444YTbkpOTDzlQEYTx1iCURRCiwzA6wqJJUKRpEMBKmAk5+XWlFqFoC4ECOm2jRgYFCz8QIN1zZjpMGolO3NYWAPoonfjnsKCKM0+YeNJf322FS+boywl1NQcWto2auyOGJENZHCWO6Nhd+TTmxGpTClIEpPeclQ7noEbIwvgFAgCPvN2i5Q3jR7yaHtGOxwfwz49b4f7XWjTHdXFgFN+1J6XB749OBafCgiPMcVTrivejmVCkZ6DrTAAsKxGEXzyYA4VxRBBao0YrV9lg6UYfHHdrLVQ1hIIBzpiQCk9fmAX2cGJRwyg8EdWnpS0IASFMn/DEp01w/Zu1GmBRHbh5ufiQLLjtaDekkeLMWpmeQFhDRnyc/P4g3Px5NTz8TbQJ8k9ju8GNo3NJ1CH3jQoDRGLSk2m6vqlphRmLNkNzRwDmDO8Jp3XPYaZSlsk+0l7nW2IJmgvXb4uceLC0J/zBYooCOlbcBEd/i8dpHu9/vGIv3LSlM7rx3KI8eKi0pxVCOWDXYFqGv1VWwY2bd2ppLRD0/WtQKaRaYRrhXq1obtUc7ht5nSjWa/QLQ8d7BFp4YC6wViRYsEGtz6eV+sE+YIQkahDxqPL5YDl+DgK0BAJQ5Y2qq4p1DC89YAP0X9Tw/gZYODS65J8KM6FwVOdO7zKgJdNeUdCmTcdvf/vbf9jt9pKfWwQhLVos6GbgwIFabiIKrvhnvvvfH75IEeHrDcL3m3xatBk6RbpSbJpZCiPJYjnQH+b4W+o00yA6HGMQwJjy2PwuxPNUUWJd8T0Tbf/fvBYYWuKAwwbHnliQjgf6Sm2s9AMCwY+WegF9xvAY288BJx+WAkcPT4rJJ+j7jT6YcnOdLgmseB46bj9wjgvscfp20H4jmEZNWWoygCvFfI55LUjRFiYcFalF4okgPHJoErx1S3ZcZYBioUvVtQhklm3q0IErvPbIwcnw5jVucCXTNAmdgCUEuKKdyDVgFC5BE/TbYMnWdrjh7VpYsq1dB8Ixz9Wk8lS4Y5IbynOSwI6O51IfL31i08+3t8LMf1foTIPi3V6Y3B1mlWSEndhlJW3CPlwsUSo1gaLrwAU/hLRXyXYbvDWuFA7NdplnemcDTJ2tkTG/OaQcJsQYQYhNXrVpO/y9MtryFHKaL4fBabFFEGKbl27YBs/t6YxujBf87Q/6E20sa2qBmSs3Rkyh8Wj8PqlrhBNWbjDsFs7pa4PL4IisjLi7j35101ash93tOpD1Plb+irvR/6EbDyTAEmCLOqNTDRT3xaJAivpbqQAWjyBcdEAjCGP0iUHmixqKPzwWXYNwxIgRGokJ/yuhyUKtgCpVw/5IV7A/6Rp9fa58qlEDG3iMH5QE827LtuRzJOuHLJ2EZlK6NweG9+maSQnNl9gW+nP9XI665qCWswrrJMoOzQ/rbjfkmGR+P1DvI0tPgZpX9B/sUgTh5VgA90D12qDdoA2+Xe+F6XfURTRX4uqSvAT4/PY8KMy0g03ixC2L6qOlZfTRdjZo8gQAIzqRB2CL6GeVEE4AaiWqDwHd7iY/THt9J6yujjbzuhx2eG9aLxjdLUURJWgQBUkysH9d0wIzvwppr/KTHTD/oDIoTXUa+4SxIUZIeNH6bZFCym5HouZPNDDGCELcq5y3fgu8VhWtrUO/qY+GD4Bujtj4AGprTluzCT6tC2nFNfA3tBwmdAFwdJVy0V8Ns69vI8lB4wF9shqEvG8HZ7rgtcHlkJ5gvqmSvRdq2m7btgse3RmVuf5aAPg1bYMFYugKq1Pdyx3dZf5YHGhxEMU1Wzw1AwVtwZEjRw4cMGDA3AMWQXiwE168LhMwXYI4tFwyJgdm5D7hrvqo4rSHHHJIFLgSYEv4ZaGGgB747HgTnZr1M57fueP3k5dkxlQah4/fNxt8MOnGWmj2dA4sgsr/3O+GXgYpH6wUq8f8Usu2dGjRjftDIxTPeNF7UHNw5dNNEXAqaw/ne95tWXHn7+pqH79Y5YXJN9XpIk+xyDXW2aM+V6o6n7K8avefnQ5XnSjP7yVbTpTBKNebzUKumQDA5yt9MPu+aHCF44RjPf+GXDisHDWc0WkIEEDJa/XJ806FAJfMRNep8dIXVdZryLwdQbj2s33w5DJ90lgxp73THfDxjBIoTEmUOKNL8l6xBKQIGH3oe/XDDni1IvSMsVlp8PqovpCVaJAPTEJUWKT41NWdIAa1TPOGlgMCrVgOdPSevXqT1Gk7Xqf5ap9Pq0GIzuR4YJ/eH9oPBsQI/mJ5D6NrN7V6YPaaTZH+REBfHBo/dLj/eyWvz6x/OiYuPbOwm7RLYr0ZAQDhhC8paj0EAFbtr3H5b26nKwBL0IdsfCio4p+5HxUFTwJYURMiTywaZR4cM2bMoPLy8ud/jAhCK8BKDIhWq+zaGti8u9MHBoXUgAEDdA7uqMFCYCX8rwTY4gO7Pxy+9wcxY024426pA3ScxyMvyw6f3euG/hZK46jG77lP2uCch0N5dMSh5cC6zw25FtJEGAEtBFjPftT2k2qE6HuJlBZoijM6tILFl2cCuuv82IcsohP7MHz4cF3CUQGwqG8WnpNFEL59a7aWWkEcure3sGGJeQxQixy0wasL2+CC/2uIRGnK2vnL6VlwySQX0whZSNyp03hFm+oEkNLctQKgmQejaxuS+8AGz62ohws+3KOskXx4URq8NqknuFAzoWtPkfdKS9vQaTLEz9/XtsHUxRs17RUeJxW64cnBvSARQk7zukzuBnOzz9cBxyxdC1vDGplpudnwTP8SSI7Bnwifz9uhcxSv39SmNg8ct3w97A37EGngb1g/cMeY6iFmupPcINNc4WX5SQ54f1g/KE2xnpgZne1PX7s5kndM1j/MQfbW0H5ajq54DqSK2+R1F9H/ihaF5s0fiJUczyv8LO7pKsASL8HbsaLFEkCJgik8J8vYTiMRdekZcMuZn5+fOnHixAUdHR2ZPNu0KNvBnXJ5XTUhKGQ7b6xBeMZRsZuXlm/BrOR6HxuMxCorK4PW1lYNUAnzIJoGqckQ+8uFFBavffd2N2RhWQ8rO3ctEeb+pTMMl596ayglgzgQCGC293j5FvoynfVwA7z0H32kFKZWeP3G7LjyV9G3fvydFrh+bnNcGsD9NXxigSzb3AHH3lIbAaeRBSRJEIjA9dN73XHVdFTNutX3+W6DD6bf3gmiRXvDhg2LKvxspQahKHk0nJY8stqZeEg4CIByFYMIbnmhCUx8geH4EU546cIcSHEIgBECQipTYOS8VOPVCZg4AKKaKz3gCgGw5VXtMP2NzoSislc/rTwL5owv1kBQtCYM+y0Dhp0aNdSgXrR8J7xU0WmOu6FvIVxfUsjaC9ciNBj/tS1tcBzJbo61AjFTeqzHqpZWmLpcnqIhHhMaPv+7xmYtDYIo8jw1Nwvm9u8LST+yjXpRfROcuXazBiL5EY/GDwtqYzoLHDPVcUvvYriyZ2Gs0xC5Hn2vsEA2873C31F7tdqk4QO5suN+p5/ixv0FsLDvtC3x2cjhnQIsqqXiGituHhRt0329bdq0aaempqbeKECKCCMXfxE4cXOGrLQHB1ia+eDO7GgHaQsk9NGyds0JnIKckSNHQn5+vgawEFRhHwS4omALz8v6suBONxw2OD5H8q4SGDpKn3p/PWAYfycwAMAcXSccot6BmQ0VOttP/lMtYGFqevwegZsFnx0zIn7snVbNXwwdx+8/Nx0SJDdIgSheZ9Z5q4NqA8CggKnhoAB6m8j8jbTKj6tPTNMiE7sqEyKvYeF9UEN5/K3R4CovLw8wXYMqRYNYT/iXH30LE2DhAzm6VBkWugK23CPAljEQbJlDwZY9Rms2WPctBBtWADSugWD159EzEASoqgvCJX9rgH9/ZS21Rl5GAnx0XTcYUJgU9kEyr0UYAmDEpBhkwAYV12GHdtQadTrFi/N6jVdFgw9mvVkBq2uMM/H/eWwBXDYoN6RpolF9LMM6z+slvn9f1wrTlmyCZoI6nx3aB2bmZuvbszBBmGdqxor1ERAzp18J/C4/JzInFprQrv2qoRlmrVwfSfUQ4S8AgBGE8TjNf1LXACeu7Ez7gODvjjjAHxduVpc8+jDN3VOtRQt60CFXcoQ0fn20IAPZIRu/3V5M7KpO0YC+au8N6w9YuieeA7NtPLCzEu7ZVslvN9NeieutTns83ftF3WMmm2J5GZkWS9CmzEyI59AkKH6TmQ5lYIu2GZnQ4uJi1yGHHPJkIBAYK4CKMLmhQBAAi2quaMJEIRy41qgg2w6f3OuG8qJoVasZFaHZ6w+P6M1evXr1+veoUaNObGlpAfwntFj0LzUX8gm44PhUePiP6ZAoQwkWZ8us37wZnCAEV5hHC9My0ANTO3xwlz73lbR9yUlxCnOFTbm5FprDiTZF+7f8zgU3naKu6yUlXnYSvz72Tgtc+VSTlqfrA8zTFYfjeKxjRgUEfsZkrCffXReV0R9/y8rKipiMOf1pdSjvzoZhfWID1VH9ZSdU74ORjTLNFfYTo18xmzsFWCK9CF1L3H8Q7z16ZDK8fiPLao/4ghATn0/7kHvA3utMQ6oObH8WAitviFyDEegLV3nhjL80QGWtPPcPAlqZpvrB2Vlw6dEZIc1VACP9wmkYIglIqcZID8CiijRT053ERMc1W/VtAThzfiV8vN28ru6bk3rB0YXpISCo06DJTZo4JsLkh87kFy3fAS/v6tRepSXY4e0R5TDKhf5xNi1lhNUDo9lODEezae0M7Qej02Ovo4n5qmZLcmCh3xTWIIzVaR77j1nSb9jcmaLh/8p7w6kFuVZfzfQ6I+FZ3+GHazZt15z2jXjHDb2K4PpeRVHPMroH0ylMVyRkxYZm5+fA4yQ1g+mLsAsqPF6YumK9LMfW0Bh8r+JlmbF292d9/Y8BsGi+Kgq0eJZ3I6DF/a6oCVJMpKZvmDFjxu02m+30trY2m/BtEuBJ+InQnbYAXEK7xWdLAAijaC6VGe7ht1rg+n9E5Tj63YgRIxJLSkqebG5uTmlubta0WQJU0c8yXxY0G31yT3xmI22g4iD7xrYgXPTXRniZlLAR43TlCWlw39np+mEzAFOy1fDPj9vg3Ef1QBSvwyzjFxzHQrNNKFb3c/gLmggRYOHxt0sz4VwLhatpP2PR/ujeL/z8+uYAnHZ/A3zwQ7RmArWZmJIDaVVEkPIxmnWIE56/JhNSkoxfXjfsBvOs+glrNp56XwNgolJ+oGkbk+PyLO7cB0umecW2zp6UCn+7xHq4eOLExWBL7Q3btm2DOXPmwNq1a+H777/XujVq1CjNj/GCCy7Qkp8GW7dBx6cHQ1NLEO58qRmeeLdFahJEcIhpJkTtRJ4KZUSvJHj3sjzIwYLR0hp+egAT0RCJPFY4sOQ+VFrofJl0Gq+QTxQCswZPAM6YXwkfbWs2FRbZyQnw3qQSGJKFEYThEjuapsxaYtQf6lth+rd67VWvlGRYMLwfFDjkaUyMqA6j2W7YHCofU5ycBAuG94ceybGnQ6Ht0EEY7EqFtwcTp3nJBko1aDdvqYDHK0IRcBr4G9IPRmfEDv6MJoWPDU7JkoZmOH/9Vl2koKqN5wb21TSHsbBlrpmjbaMm7NXBZXB4JuPJppTVecFfdu6BO7dh6UHd8QTxvYqlu7ydrtwbw1v8PC49kAAL31CY8SggomCJgiojjRbXgGHbou/0HTSWU1RUlDpixIj329vb+6DQEposDqxEzizqp8WnZcbBTnj+an0EIV5jRZihY+3cD6NKlvwWADZhG1OnTn2gvb19YlNTU8RkKDRZot8ybQAWA378gkyQ+i8qyDdeqkbN1cV/bYCXP482tWDuK8zcjrXhxKF6jgqEojr6j4/Ji1Fj2gfM/8UPGdHKnNzFdRrAejoEsLAE0Pu3Z0sd5800b7GOIT6/riVkVv1IAq7Ky8vBbrdrmkwE1gJccy1WqGh0OlysFY02WLIWtVTaQBDtEeb3enpBm1Y2RpaAFkFMbm6uDlzxzQr1cZRphzSwfHwYLDPNFZ9fx/h3wZY9Cp599lm4+OKLtfGRHViE+oknnoAzzzwTGnd9B8NHHwRb98i1VsnJyZqmEPspNjO8nzjO/zwnF04amRYFWIKo0YqY4FhpmrCGSjMBoslO0xiFfKGMM6EHoakd4JwFlTB/azS4khXu7ZOeBB9O6gN5Tgdzlu+sXShLlIp9Q1/HS1bthJcr9akQxmelw4sD+4IrAZNJSOhLQXJ4moKYsRmYFqAMMhXOmEbr6+rNO+AZSVTc1NxseLpfb53TfKg74U4p+oZTdcn6rfBiuFYfgr/5w/pBD6f1Mk2xCEe8tqnDD/fuqIS/7aqCDgvOrwj63hnaD0ZZ1PiJ8cPowWtITUS6NibnZMHcfiVaxvl4Dkw4OnPlBq38ETuGhX2v+DTGyhajxGc8/fyl3BMLDcneyeh+DqooSBLgi56jGi2z87QvHGCJCQwefPDB45KSkp7zeDwZPEpPlpFaBmaumBXygQkhqk5aolRF1xLy1MoaP3y81Ad3v9Ks+d2wY3j4u9aE2+1OGz169PzGxsZM1GZRs6HwzeI7bawh99qNWYBFgeM5LKx9rVmMEvz9g9FpJsQzjxuTDC9fnw1OtmHl7cs0QMHwWNY1BWHKTbWwYpve/wqdohfcmQ3DqWmMzHTnxzC75Ttb8v3xd1rhqqc7M8RjNOaNs13Rfk0mgl+8t9H4aY8NPxvpYPZ99bBkbbRvFQDcfzEG1gAAIABJREFUWFxc/H5RUdHnYu4RYOH8y3yYcM5fvD4LphvU8YvidBbep745CJc92Qgvfy7PUI/aotTU1EgAhixFg1hLQhssA4jv3e6Go4Z3EopKK5jQ93xIHHQrfPHFF3D44YdrQ37SSSfBddddB3369NG+b9myBe677z547bXXtO8LFy6Eww47DK6++mp46KGHopYE+o5lZGRo40ojdvE7X1uDipPgnQvyoCgjnK6A+Thpcx/l66SP3gtprqKdzanPFGq26lr9cN6He2CBRHOFwFsWiXl0UTo8f1jPUNbvsIlQc2rXMssznzDi7B4M2mBVQxvM+G4T1DFn69/l58Jj5b2UJWB0gIZx3ss2bId/7gklB/1Nnhv+1q+P3sfRZCeqDWcQ4NKN2+HFvZ0JQcVjLuleALeXFJuyOS6IWgNBLQfWZ+EcWGMQ/A1Sgz/lAyzgTfSvmlddr2nyEKBYPXo5k+GD4f2hgBXFViKW8A/37agETO7KD+zqswP6wrTcrJg0YrSd5/dUw+Ubt/OmXwAAbquXddMq2LJ6ndWh/Nle1xWApbqXn+fAigIvAbOpL5b4nScope3SNsRk4Tnxmf4Njh079qJAIHCzx+OxCwYrtFbUJ0u2837q0kw4/ShnpGVOGcgcqur98OkyH7z6hQe+WuuN8iUis78QAC4Ifxfvo7HF4cOHj0tNTf17Y2NjgjAbGpmNBvVK1BJ7qooxq0CATAjLqHPZFh+ccl+9UiOA9zx9WSagI7rs4AJUACoxQ+L3FVs6YPLNtdDQou9ZfpYdPvhzNpQx3zeuqaLfhSBAE9fSzR3w8bJ2eGdJO2ze3aELNEC/pvfvyNa0WWaHbBzNuAP2A8dv9r3K8cNaXnPC9BocMGDAEYFA4F9NTU2RuZeBfQRZSI+/PdwpdXo36xcFiEi3mOvqzIfqNf8wxXH6iBEjGt1u99zW1la3rHYm9lOsIWF6423lZ9vho7tzoKzIeFdtzzsSkg56Gaqrq6Ffv35QW1sLt912G9x6663S7t1+++3a75j8dP369ZqWbfLkyfDhhx+K69eXlJQs69mz58mNjY02uq6Epli25i8/KgPumpqtmfeEjxNqsOTRedF5pzR/Zp2JkZgWwz5TFY0dcPb8Svhmb3RRbvQRQ+2VjAbOLcuBB0Z1RvtpQC4M+vQArjMKEn2wKtp8cNuGSnhrb3RuLQQwF3cvkI6xisnjK+7yeOHMdVtgaVNIw4gO5JeweoFWaLLF74ffr90SAUO0I+hLRJ3mVYTK+4mRdjNWboTV4Ug7DUSW9Yy7OLNOsxd+GDqxo+/YTZt3RtJUyPqnAsuHoeZwUFko3QY9JIMW4Z9op9u4HRAI8QP91DCLPqZmMBp31W8Nvg44dc1m+LoxSps6GQA+Zc/jzeh0DmZ8NT5nFQut/swu2Z8AywhwUUCkAlwqDRa9nrbDh1IGtPAaDcDgh2HDhr2CJjmaHoE67Mqi9jDZI2Yp1xrS8uqENDuYgfulzz2akOLO2QZzfBsAvCz5XfQRk6be4vV6T2tqarIJ0xH2V7abxdIjL1yTpSuubLRhpItU1UesYff0/Fa45flmqblI3Nc7P0HLK4XJQPXMIdQDCrB0qJd0ED/+69M2OO9xff1BvL+sOBE+vCvalCcAlSA2nI+KfX74YrUPXv/SA5heoLbJ3EtXBlBNwZSmEVKzLuwT9ucfH7bBDXObVHmXHgaA+8JjJjqqiciysrK7W1pa/ohgALVZsjnX6tlNS4XbT0vXShwZHbL3QSfnDRUdcOmcRvhiNWpwlC2cCgBfil9Hjhw5NSEh4eH29naH0AaL8k7YT6rZ4i0O7Z0I79+VDW6D4uHYDUf55eAYcD1cc8018OCDD8Lll18ODz/8MASa1oN36TXQXr8Rftjkg5e/7w6X/en/YODAQXDFFVfAI488ommvHnjgAbjpppvgz3/+M3YBAew/AQDtYcFDDz30idbW1klojsd1JUzw+C5RGmKHDf75+zw4bgDNlB6uFUgyodMM7xGn9bCJUBsDSVQfgqAvK1rhDx/uhj0t0doOLKGFAEsAVz6WD4wqgnP75oTzX0mc2sEG/kAQdrX6YFF1MzxfUQvLG1qVUWzY/r8G9gU0LcmOyDrDenVeHyxuaIb3a+thfk19JHJQ3PfSwFKYnJMZ1YyMxLD48DcNzTCvpgHQp0iSzFKLrHt9cDlgRnLVQVcAapLWtnjg7eo6eK+mHra2eSKr9Y6S7nBR99iLReNz+SprDwTg3doGuHvrLkNghfOI/3B9yMAyAkesE8ifIRsv1IxhuoeXq2pgYX2TdD7/1KsIrginZlBaEfTcWTes82rq4dy1WziHWwAAM8IX6lg5Oyfakl1jyKYMmdgv/Md4AZbRfeI31V+V0zteT3+jGiwcZv5dNvQ4uTrNECeM3r1793A4HG+2tbX1psWWZXmnUIuy4C43ZLtssHClF+Z90w4fL/VKnYAt0MEX6BYAACJ5Ce8nJczgoEGD5jU1NQ0S/lkoCGTHQf0c8M+rs6BHHtkFhVsy2z1y0ybm7brsySbASDKz45LpaXDvWWlRPkG0Te35YTNVuzcIWA5nXUUHfL+xQ8ujhdGDGOklE/IThyfDC9dkQlqyntRa2oOaRmr+t+3w3rdeWL3dZ5rjSPUug3omwhs3Z0OvfAISDUCUmWl1Z5Ufzn2sUQPdiuMZAEDtFW75I6CaaV6DxcXFn9bX149EkMWFv2i3W6YdMMrylCNTtPJEhhrLIEBre1DT6D34egtg1nyDYw0AYFjeUnKNWFfBYcOG3ebz+c5ub2/XgkjEGqJmQt72yYc7Nc2bWZ605HHPQmLhlIgW6uuvv4axY8fC0hePhyee+w+8srANsGA5HuPHj9fMiN988w2MGzcOJk2aBB988AFqr5omT558Duk/XQaBUaNGfV5fX99DaLMQaMmEX3aqHeb+rhtMLE2NTryppVygCUOJiVBRXBkBWLMnAPd9Uw1PraiHDkTi7EBhjOZY4c8W5SMGAP8+vASOyAslRNWi/bRi00HYGQZUL+ysheX1bYaAij4W6/y9MaQsqs4fNo2Z0BFQza+thwUSQEXbyUhMgLeHlMNQlz4oRbwlAqpvNUBVDx/XNcLuduUaiTRblJwE7w3rB92T5E7z7cGA5iv09r46mF/boANUfGzR8RuLKsd6UIC5pdUDf9+zD17bWwMYJWh0YDAFgmURFCKjsbv79oDzFUWxESziu72yrxbeq66XAlD6fNRavT20HMpTUsIASU9fRuombAef94e1W+CjsEmVtI2mQVQKqDRUZqDLTAyFpUSsM/PLuD4WgGX1Wq6tEiPBNVF4njrByz5zwIX3GGmx6KgLASbO6QBMr169Jni93rkejyddmA25xgAFQkqyDZpardCIcsIxEcubuFEk4EpGVFTgar8XFRUVOxyO+Q0NDRm465blScILMdP5o+dlwIyDksGGI8a0RJGesdfQ1CZBgI27OuBPzzXDhz/oi9Sq3gg1J+/elh1V2BlNI+jUvb7CB+sr/PDtBp/2b/s+P7SwFAxmy+OUI53w2PmZWkFqNLt+vLQd/rPSp/m37c+jMMcOc6/MgsMGOTSzmwAqkaGyMJZ1LQG4/7VWmPOePHot3N8LAeD18GequeJAS3ui2+3u4fP5Fra0tOTINFliDJBGB/dywDEjkrRggwSSvqOxNQCL1/ngs2XtsHmPHMiysXwUAP4aplNcZ9INS0ZGRkphYeFLHo9nNIJAob1SRRDe8Ns0uOFktRZCLAbXscvAnlIABQUFsHfvXqipqdHMf+hDtW+fvggwVkSoqqrSzIg5OTlabrk9e/YgWKpyOBzjFQBWgyTFxcWlKSkp7zY2NqaI4ALZGKcn2+HhmblwwuA0raYgzcAuMrNHSuKEARcCL14c2u8HWLC1BW5dtA+2NcqBBQIrdMSnvqEcYOU5E2HeEX2hd2qSpqH6sqoZ3qxogK9qWiwDKr52eqckw7wh5ZCX5ND8h75saIYFNXXwaV0T1LNyXUbrrqczWQNDhWF/Ikzu+UNTM7xRVQcf11sDVLz90RkueGlQX8hICG2AUHO0sbUd3q2pg7er9Roqo75lI/gYUg79lXmhhHOBvpWWgB9WNrfBO/tq4a3qetgnyVPHn4vziMEXSE80F6PMFP3a4FKYmB3S+IVMru2a5u3lqlrABK5WHOXF888vzoPbehdrpmWZtDLWaAEsa26Bk1ZtAjTXkmM5ZlghG0Iqtziw0slXyXwYCdEuCdj9KQ/2d1uxgCazZ9O2dElAwzdSjRaPLpSBL3GOtkXvo/3h7yFD1dxupF2Tk5Nzldfrvdbj8SSqAIzZi0t+x2rjiwEAtQFY8jza0aLzJpEvmhNvBCAWFxcf3dbWpvlnyXZCoqn+3RPh2pPSYMroJEhP6Rw2vrgQCO2s9sM7iz3w1II22F4VG2hBx/PHL0yHXdV++GGTH5Zu8cGa7R1KbVQc4xfK3h4EQI1VV4+kpCQt75GMyWHbaHabcZATbjs1DfoWJYaAVng2dNs28gWB6YqtPnjmgzZ4ZaHHyJy6EgAuDtMCp0udiTD8nrpr0tLSpns8nuf9fj+zxXZ1VHT3I51ex7RW4gIBtAR9iu/BgoKC/gkJCf9qa2srVNXQxJuK3Alw9IgkSEaXN7JSUYmBJt02XxDQ2X75mm1arcPi4mKorKzUwBOmhkAwhX5Z9EB/KwRddXV1GggrKiqCXbt2IUDZHQZY4nK60RKftXHv0aPH+V6v98bm5mbNJCvTFiJtzByUBndNzoWCtFD6hk4n9s40DHqNVug81hT8z45WuHtxDawxSB5qt9tv6dGjx5Eej2eCx+OxidxinF5diXYYkpkCKxraoCVc4qarVIAO1iNcqbC4sSUmQMWfe3BmOlzSPR8+rWuA92oaLGmozPo+xZ0Jl/UoAMy1hcBjXUtbXM7bPZxJ8MbgcsC//EDNWrs/AM2BAGxq8cCq1jb4trEZVrS0wb5wiR2zfoZ//wE30vn5+YG0tLQbWltbXULDK/Iw0nZQc/iPASXQ7A/AC3trYFF9Y5TJ1eJztejP1weXwjCMRmSBLcKlwYiLIpC7etMOeD260DaWxPkHdbOx+FnwCinWU7xX1xm91QH7Ea/bXwCLtkOBFNdmcZAlu9YIbGnyMDw+XJNFTW4UrPDPUqCVlpb2Rltb2+FG2gKDeXkPkxETQIU5DUT/qBaA9kWG+Kk2gwpf7b6srCz00TnTChDMy7TD0D4O6FNgjzClqvogYJZu1AKZlQ7BB6LJAoVOnGPyI5Jx1KOeA4BvMOAMANbiDsztdr/R0tJymMrUKlronZcAMw5xwvhBDkATotNh07R8KM9Q04emzU+WeWHxOq8VrdzfmUmQMh4x/1ybhdfwuce5+FsgEDgtGAzGF3+tno07AQDHi24CKKhSbV4itJyVlfWbQCDwEPpnySLzrBLCSy+9BLNnz4bp06fDvHnz4LvvvtNyXqE58MsvI+5gWnOHHnooLFq0SMuNNXr0aJg2bRq88847UF9fPy87OxsFA2XYMo1hZJzz8vJeaW5uPgzNhSqTbKLdBseUpsAfxmTBiPxkSAuX1BG+V8JUV9cWgOV7PfDvdU3w7pZmaO8wlBsC2KJwxkjH7klJSc96PJ4BKJyNNlNWx1Rc9wtey7G+6o99Pc7dR5j+CpVsQj4NHDjw2urq6iNESbT9OZf8BY/JzoAnSTZ43Q4t/IVTIf2ONRt/u2qTZhJmRymWiQyfk2raDVwduNyVyT7+vP86kLU/AJYRuMIBlPlc0fNcKyUzC/I28H7Zc40mTLaTFddrE5uYmDjU7/c/GwwGzYppvRt2AEYGiTmtUDjJwCQFfSoAyAlXMP4ogCUIPSkp6XOv11t2IDlJYmLifU6n85T29vaeVgBdvH2x2WxLEhIShnR0dMSbAfDbMHNbFga4mPWQairEOAaSk5NzbTbb5x6PRx4yFe9LyO+7CF1mhKsz97NiTEsGssQ7UDpPtdvtfwkEAr8BgNiLY3b28z8Y0Q0Ai4g5kK8p8Z3TrW7NkPcAl8s1x+PxTI9XmAhHdUzJcP/992vpGV599VVYvXo1nH/++VqkoNPpnD9r1qzV99xzzwmpqal9Tj75ZC1dw7XXXqulbtiyZcs9ffv2RWDLNzAc0OrG3OVy5QaDwY9aW1sLVCCLTnNakh26pYaVikGAdn8Q9jR3xKJheQMD7wCgho4h9tvlch0WCATmtLW1ZVvpi4JsccOHkV+oQV2TkZFxrtfrvRBBcBfa3OR0OlM7OjqK4p1j0td5yEOTk5MDDofjRo/Hk9XVNhMTExtsNlsmttOFd7TKBTCAAq0U68IyTmeVmTZt2lVpaWmTcANQUVGh+Sp2pU+ynGhigT7ZvwSOy8mKdm/QFkFnWE6U+0NYaP3frr3w4I7d/L0xIOsxxTqSgS3ZhvF/HmR1BWCpAI4MaFAHdXEfPyfTXMnu4+0LwjDaaQvQQoUDN9dQApsAAH8EgCPDJ5FZfRZOtIbOvxRQqZz2ucCimiwZ86egQAa6eH+H2O325wKBQHyhMXI2gswCtRnzw9FXkJKScqLX673L7/fHC4DwSQhCEQghs0cnf3wOOnpjMhdtPhMTE2d3dHSgczVL3R7VUeybML8imELbEdf8CbMr/SsWezAhIWFcMBh8JRAIxJ/uWD5+qC1DUPVKuF+RZzLVuugXZUoqjaaKvmdi6iFU5gBANwtSAVVAKHBRsFUoNgQqkEXXTcREyAJKxDVuu93+UiAQGGChT7pLhKM6Zm8fPHiwFu1nJU0D+rysWrVKy+r+0UcfnTVp0iQEjqo1RnkBpRutLwkJCVjw8BW/3x9fkjnzl0ba/xsAvKVwHI5sBJOTk6/wer2XBINBK6nRBaBaFd5oiGyiOoDucDie8Pl86FdjhffjusXNJG5esMCvVncmOTl5bEdHxzN+v98K3YkRQbrDecF21jN/VJvT6TzH6/XeHAgEomuSqcdU0PSK8DvXYN/8fv/cjo6OzoKI5nNi9Qpc24L3YOkJIYtQBuiCsGbMmHGH0+k8FDXmSMcYjNHQEF2tQvVgdJDHygMIyvCfLAgL7x2Q6tRSPeSEUzNETIJhU6FeaGBb+ifWdfjh9DWbYH1rVCLpI8Laf85bVeDKCHRRoEUVHbLX/6/SYllZZGZMlwMtCpTEvTynlThPr1XlvcJrVBosFchTaUS5FosKDhWt82erIh1l7222+1cBA5m2jb4T/YzZGK8HAKwTFe+B+bmeDPvgiChH3fPsdvufAoEARpQYCR505scsdciYEfigehmd/Dl4Nvp+EgAgeBgZNvFhUiM09aFgwra44ESwQgELBVUR7RW5hs75TJvNdkcwGDTPZGg8sghcMBmf0Aip5s+MOQlGRO/nNCRbb70AAL3IsdK9GNuq8PijhgT/iXVE17NsUyPat8obZAwRzw222WyXB4NBFOZWj2/feuutjBkzZvTDLO5nnXWWdh+mazjllFOgtBQtFgCbNm0CNCdiegY85s6dq2Vzr6ysfKm4uPh2CZil44qfVSZD8S4I+P/o9/uvCgaDZoDf6rthFDGuMXQclq4xhZYTtZa3BwKBSQCQTR4mNn24aUFgr0/Pbqzhx4G8GwDGsc7jukX/UewjaudFIT++udPo0263n475BdG6KRmEd8JafgR8AlBx2oqiNZvN9mgwGJylGFT6ztg/of2jl2t9tdvt5wQCgRu7qOlFQIWAEPkOvgdNJSSTV5H1dNxxx13ocrlOFv50qFVDv0LUwqosAi6XC9BfVCPWYDCSqkMEPsjG5J6+PWF2nrszF5HQWoVnLErgRc6HPixpbIbz1m8Frz6q9RMAOF1i/sObZLxWPIbyW86nxRrka5G/1v8cwJIxWqOFohKeAuVr9M+ErlCvUgJWabq4gKDf6WTRnTadXD7BnHmINug7WgEIFHip+oTP4v3i2hZOxLS/MuAo+ukOA5OjAOAwE66PzA+zyX0XZs7oiC8O2TPEOTRLocYEAUl9uA0EVAimBLMzAtwULNPdnxgvFWCWLU66qPmYhauzSZmBbGjQ3IqO6PhuPS1KTNzJolYOmRHu8On4cebCgRUFhXx+ZfQoGxcVfarWl2zNqjYFZiBLxgTFPTLTdj/FmCLQEEXPIn1pb2//OCkpqSemYZg5c6bm7C470Ln9rbfe0rK4t7e373Q6nVMUTrh0/LEpGlgiY/hineJvCPjPw9RsFumCX4ZRmeijiUKa8yEZXav6g+fLw23Q9Saex/m02Xe8D7U8/cMNbAtrNmVgStUncS1uhkIJnUIbLK6hwvNm4Ir2F0EtJrccBABbAQD7hiCSAipKgxRH0GfhZ+SHhwBAHpkY8SxMRIbzgpsRPIf0iNpd/IcqHaqZ4rLJaOMNY8aMGV1SUvKoiLCl+RYxQra+vl4DURg5KvJl0ZQOGODAv3PC6p6cBC8NKoXCZEeoLjkhsND3kD5LN6HkOnRuv3VrBbxTHZV89lwAwI0t57GUz8qsBHSdqSKlZbREX+1/CmB1FVzJUL7I2q4CVTIhLM6JxSOYMV9MlDGKSZMtRBUTkfFQ2bN16mAJYOT94kRF6Z7uCDhQ4ILZjDjpuKAfGZr1KGNDxiHMm7J35eei1ifb1cjGWMZIjeaag1fZ2NHn8EXMFz0FL+IzHTc69zIgkRsWFkJgiGuQ+eKOHoUbSny+Njio4s/kcysD1uIe+pfPiQxYqcztRiZ2TteqtSXeS8YLjPopA5n0GXyedWu6qanpJZfLNQyjB9G3asWKFbB8OSpWtITBMHToUK18DkYTNjU1rcjIyBA7btm483XE6ZryCPqe9N1xPaH58KCw4OcmUATbCARQ44G0gkADwSNHh5z3yHiD6pwVuqD0YgSU8TfOG2XrjNMkn1fajgzUWQVWZoCQBidxIcwDl3ifqFwQz5HxcHxXnS8V0fxSPiWuE9fy+zTanjlz5gM2m208arF4iSmajkMklRXnOLhS+ZSdVdANrutd1LljR3Mi3WEwkKUNGgFYWzweLfdVbXTE0+AwDct4lgxYcZ4rW28qP1OZzLEim34R16iYpkrIGS0WSoAyYCV2A3xXoNoZcMFr5OskBlv0jy9AGcjizEqFnDmYkwkz2aJUEY4gPsEEhLZFnOeASwWyZAQmA56qc2ZjZsT4o6LcWGconRiNl8p0zIWETFiLceHaKvqdmwipAKHvLxiwDLwIICIbR9pPFaDgKnUjFbtogwsM2lfO6ClQ4mtJtSb52qLAh76nig+I87I1o+Px4Y6brS3KhyICcNmyZb8fNmzYlUac9Icffnhk1KhRaJ5VgSa+frj/G6VzGT+UgRSjNcXfhQp3GaDh/ab94TRlJlRk46ji8ZxXcuDH51HVT8pH+frh9GM2bhwY0fWqGjvZmHB6U42Lar3TfqvWCl0z+BnXXhSQmzp1Kpqsj6UgC8GWrFg6AiuRSw4/U8DFXzItIQHmDijREsRGJooDqogfVtgzi6VweGlvNfxl5x7e9AMAIIJEqEzirhcCVNG/FJDJNpAqHinjo2a0/ov43WzxcUHHhTInPiqMuL2afkctVrxAixO2jAHywZcBLKMFyxekFcHLmQdnYDLAIgNVZoRpJBBUDMyIsakYlBWGqwIslEGpAJbok0zLolo8XFjidw6o+IIXi161A1bNrYy2jWhNBQJlAMsKyKL0adRHwdzF2hPfudaQrk36bnz8uZAw4hGyNcTpXEYjnK/I3k+75oUXXjhk8ODBAwsLCwdmZ2drWqO6urq1u3btWrty5cq1Z5xxxtcScIWX8R0z37hQYMA/q/rHeY+KF1H6V/Ei1fqi4ye7xkiwmAEs1VwarXWVUFTNvREPouMSK0+ic2QEPGXrRia3+BzJ+qOSd+IZnB/Ixtc2YsSI4QUFBY97PJ4UkS8OzX/UP4uaA6lGS6W9OtqdCff06QFJmLRP89kSO4wQmBIuVREzIXN6x4SiV2/cAcvDtRoJUZ0Qzt1Iea2Kx+J5ym/5dTL5JgPuqjViROu/iN/iAVhGzJ6CJsHQueZKmAgxWgSvEWCLXq8SBioQoxJ8RiDKaEemYlQqocvVzXTx0sXInylD/PQc/SwTCHz+VHNjJAhkhKpiqtR3hb4Lb0PWD66tUpm1RFsCIMjAsWw3RYGUCmTJBKlVgEW1lLL55QKAz61Rn2XAUbQXS/9kGiw+zjLgRemaChUzgS0bT9m6UgEYWftcG0zHmppkKM3J1hUHKrIxlvEH2icONmXryEjIxgNojACWahytAAgOKPj4ie8cmMoEotHap8/htGtl/MwEpwxcGYE92p4VEGX2fL4u+dgreeEhhxxyRkJCwsVtbW12UceT+maJhKT8L28QQdVjZb1hbEaaTnsV6lgwVCIzsusIRQ7yScRM8Vdu3A6tWmXyyIFRmZeSzYlMS4XnKLDCzxxoGWm1zOhbRZdW5uVnd40UcUt6KWMiHGzINFYycCXOUS2WynwoABh2iYMYuliMmAdnSioETRep0aI0A1myBScDCXidTFul0m5QwlQu4vAPKpOlShioGJSRUOoqwFLRD59LI4BFQZX4LBa7EVDl80sZv9H8cgEhYwZ0zGJVq3Pa5LQk+sbBKt2QcJBlZDaUvSt/R9XmRVwnox0qBOn6o4BFtk74s2Rgy2h9yYCWzOQuW0uy9S97dz5mlF6Nxkr024gXqIQP75sYx1jHUyWAZPMlW/uy/snaVI2RGeDic2tEW5yuZGtRJhdE30TbtE+ycVY9h46ZCkhLZdTo0aPv9fv9x4is/Qi2aP1Jqs2SJXkenp4KD5f1gjR7QsiRnQEqHcBiflnC+f2pyn3wWlVUECYWocf8bFw2UVAl+CsFVhxkUcBF+bBKi6ySvXTsVbT7sz5vBWB1FVwJIEX/8nMqgMUFCQ6mSlsk23lyhssXC10klGmpmKYQZKIfMsEsW9Sq55qZigRxygQCJyy+O6OoXexlAAAgAElEQVRMjvZT9m4qRiYTWDIQwBcI7YsVU5WYU9XY8fHj46ZSYYu+cr8b2l/ZuJlpeVQMlQsl8VzaP77bw3soKORzzYWSCkwZbVK4ZlkFIlUC0GheZLSpAliCZikwUIF+2bxwAUzbo/3gNCpbR5S2jZi0GSjg/VT1kQsLznvM+m8kbDg9qoCh7D1lgM8quJIJRtl4mPEi2n/Z2pL1UTWeqrlUrVl+vYwXyrR6svngoI3LhwhtZGZmurt37/6I1+sdJHOCF47uspe5vmcRTO+WLQFXofQOusnDShxCmxXuXUNHB1y/uQK2eqJyX50MAJhxVLUxFECK/hXgSwa4xLpTub3I5LPRfBit05/lb1YBFr3OSGBSJs8BFX7n/1TaLCFEVLtvJeFKRlkFsmQMTjZJMgGnElAy8GJFCFCUz0EBZ7y8j0YAmI+TjPGqCFrGZPk5/m5UuIhnWQFYMgYsa1sGmGTqaHGOL3ArAsEquOJrR7QtA80CYHHVOmdkMlo1A1hijdDoXAqoqAmegjMzGlYBH5WgNwJVZmBG9o6qtaQad7pOzMCKqj8yAcn7YQZCZWCB050VcCV7HzMhInu2CnzJAArtl8wdwIpAlPFmFcCyAgRlgIfTGn0X2Rqn42YFwKnoh/IfvEZnX2NO7pbGobCwcKTT6XzI4/GkCU2W+CurnVqYlASPlvWCfC01AwdTnakZhA9WQKRqIA7uK1ta4dYtFeDTZx3Fcj/3ht9BBrBk4Iqew5QXMu0WNzPKZIgRfzCbT7M18ZP+bgawjIQ3ZdacocvAFfpcyQCWOGe0A1cJBiNAQweWMwaZMFBNpGwMuBaNmjJon2STqwIuXH2q8oWQtW8koLggpSBIBq4485f1lzMXPnZGoED0h46hOCebTz5XsnEyAlkytbSM4Rr1S6U15TQmxoUyYs5gjEAWHWtZH7kZnm5E+Pqh13KQpXpXKhSsrC2Z8JMJO5lAVAk9Gb0a8SneBxn9ygQmBxgqRmwGqFSCVLa2sC0ZSDFac1bAgwpEGYEr0T/Z+Kl4lBWAxdeyaj7pdWY8k4+Bip7iFcYyeaCyLtDNmxhDyqu5vJC5a0SdKygouCAYDJ7q8Xjs1C+LE9EwVyqcmOfWqAgB0rpWD3gDCKNCR+RvGDzR81s97VDn69AKTDf7kQ3pDox2xNx+eAsFWJRfCRAlgBV+l52jWi0xXjRaXmZRUM1dvHOqWs8/6nmzBcgXgUobwTVXFEhxYEW/42czLZYKXMmAj2rwjACWbLHiOdVukDMMI3AgY7KcWQQyMjKcPXr0KEpPT3enpKTkpqamdvN6vS1+v7+5o6OjpbKyct2mTZtEVmXepoqhccYvex+j/nEmi9daVZWrABa2IQNWdExFn2h/+fxx5hdhCEVFRdmVlZWYQR7v4SkwZItVPMeoXxxgyQQ+Hy/VLlDGfHhfKY3wsZRpqrB/4rwqQteqmZDSjWwuVDRD+yw+ywSXao1y+pTRtdH65uuK9kEFukR7Kiau4jFGa57fIxsv1bjI1pyKP4l5kvED/puMXvm7G4E82i/ZOHM6MQNVsfBM/jyrNGVVMKtoQ2beNzJ1Ga1Z8b6Uj0SBrMTExJT09PRbfT7fIV6v14aarB/xOA0AsJYP51sygCVAFQVYFGjRzxRgcb6t4hP0ta3O4484VNYfZSZ0zXYjKpMgB1H8OwoBek4ICJkWS0acXAgYAUXZglQBLjHh2J5VkGXUF9EvSiTBvLy87FGjRh2fnJxcnJaWNkIUAUWHRvwsHBvxMxb51FCJ3Y6OkJuqqqreWbRoEZZmoUxNBmhk/TJi/ioGywWVkRAwY7SU8ao0WLyNKAaLgLS4uLgwJyenu8PhSMnMzBzscDjykpKS+oraXdrL22w4ZptbWlq+q6qq+vq7777DyvcygaQCzSra4wJMNnaqXSD3X+DaN0qb9DnYF5mWyihYhIIqlbmdg1uZ8OPvK2OAOhoPX8DHhd8nE/wyGpUBcBUT1j2zpKSk0Ol0puTn55cnJSVh2ZkUj8dTY7PZgrW1tTu2bdu2saGhAZPvyg4jgMXnxoyXGo2ZjB9ZBRK0XVUfDhTAUo2ZmdxQ8UzBd2XtcpDH+YLqHsXUSpOs4jM4iOIaGLpeRR+4qZDyMNm6E+tSjAP9juVyChITE+9pb2/vJTMTql6oC+excLWojamNwaBBg/rabLZARUXFjvr6eqz6IdNaCYAlA1rcZKjic5z2+Wv8VwAsK4xOhcLpzpkCJwRQAkTRv/wcNxHyHbqR8OOMX8VIrIAsGDBgQB9sMC8vT2PGqamppcnJyd0TExMLAoFAW1tb27qNGze+vWbNGqyLZwRqpLReXl7ep6ysbEJWVtaRCKJw8eBfAaw40BLfOdBKTEwMtLS0fPjBBx88FX6QEUPjgoAufvGZC0fZjpUDKxnDg4KCAndOTo47Ly9vAGrfNm7cuGLPnj1Yi8EIXHGGS/sc6VteXl7WgAEDxhQVFZ1gs9ky6NhpnC4MTinIEmOHANVms3V4vd4vv//++zmVlZW0tA+fSxn442ZgFSOQadeE1oprr6hzO9e20XniYyfbkJgBLQHQzMAkfy5/T5kQjAVcBXv37o3a2my3290DtbW4xlJSUkqDwWBCW1vb+tWrV7+8adMmzITO17fsu46Gx4wZM6qoqOjI8LrVCqFzuhDrCgF4eAPT2NjYuGjp0qVv7d27V9RtpO/N6UPGdzjviYUX0XeI8CqxkUhPT89JTU3NdblcvRwOR7eUlJQ+Ho+nqqWlZeXixYtfa2xsFABRtYHaXwBLAAr6V/beVgGWijep+BJ9rqwvsQhjmUxQrV2xbvEeHiHHNxEc5HKzvszML1uTWOz54HA9TKwzeqAOLEX0ZwBoxKVyzDHHnJCXl3eK4KHhtdPu9/u3t7W1LW1qalre0tKy54cffsDajDgWvrCZkIItPM+1WKro7l8BlqRYr8y/QwAlDqzEd3reIfHHMko+SsGdkTDmjE+34NLT05OLiooKkLmnpqZqTMvpdBYhc7fZbBoRC8KioIcyaGTIgUCgZtGiRbfW1NSIiuqGjGLUqFEj+/Tpc4LD4eguingKcCCAlngG1V5x4CXAAvYB61clJiYG6+vr//XVV19hxXsVUzNjYpyZWQJXqBnIyMjIzs7O7ulyuXo7nc6SpKQkDaBygeb3+2tWrlx538aNG1FomgHmKCFaXl5eUlJSMi43N/dYDkw5QOXzJ/pDNYE4djabbfO8efMuMRg3GSCRCVYOLqKY9ODBg/virjA/P79/UlJSSkpKSj+bzYZJB9f6fL49DQ0NmzZv3rx63759uFMUgkNoUOm8mgErq6lPVHNgRCtmgEEn8Lp165aVnZ2dlZOTU5yamupOS0vrg6AHNY2URii9U+2t3++v/v777+/dtWvXXklZItEXbezT09Odw4cPP6ygoOBoh8NRSDcuYg3hdeJZ9JnaC9tsmoYY/2EU1Q8//HD/jh07MJpKBlhU56wCLB1I6NWrV4HT6Ux2u93FDocjNSsra0BSUlJucnJyiZFmW4wV9r2tre3b+fPnP6hwaxDrm/dPBYpl2tgoIVhQUJCNGylc/9jvtLS0EofDke/1eivXrFnz7tatWytN1pYZX5L1zwxUSQFWfn4+gnn3rl27djU2NmLonOwdRdvUx4pvjFTmLjo+dLwFDxHy0oqM43wc6XJ6IBDAmphZ+xllvQgACwW4OvbYY091u91TMbkpriH8R9ekWCP4F3loMBjcHQgENre3t69paGj4sqqqauO6detw3mW+WVyDRfkkB7v0NWMBzft5eLrenGrHw0GMTPtAfae4zxUHVarvVHtFiU9osVS7btni1N4lNzdXMPYitGlnZGT0cDgcbpfLNcgKw6LXUKYsE9xtbW1fLVy48OnwNESNZY8ePQoOOuigCx0OR7EABpz5i+9cm8UFD9XKCKEggJbD4ehYvnz5ddXV1eh7FLVAFYKCU4+U6fTs2bMgIyMjCwVAenp6z5SUlF5JSUklKiHJgSldoB0dHdsWLlx4V2trKzI5Mbec1iIMqqysrKR///7HZWRkjMJ2RVZjsfBVY8d2XxqTEP0VWoswQEWhu+STTz7B6Bkxf1x7hbeKc5TuZOOnMVrUtA0bNmwCAkKbzZYpnm2mSbHZbI2tra3vL1my5G/V1dUt4QdQzRkHWEbpTqhjuxX/K76mVIAKz2sD6nK5nIWFhbhhycQNS0ZGBmqiuiPYls0BXUN0TCiN8DHyer3rPvvsM8zPww8brvVRo0ZNys3NnUKBN6cPFU0KuogQXFij5XDg/g92zZ8//3ry0FjAlq6v5eXlvR0OhzM7O7s7AmyXy1WC7gGojZLRBl1bdN3LNlzkHYK7d++eu3TpUuE+YAb4TAEW0rHb7UaQjFp8BH9DHA5HDl3/dL7ou3R0dOz57rvv7t+1a5cAqrINIKc5mTCVCV+Z9gktDwiksvLz88tSUlK6OZ1OdMEYTmnR6/VuX7du3bNr1qzB4tFal1liTfFdAAIEC9Qfi0bKBUaOHDkgIyMDN+r5KSkp5Q6Ho9ThcAz0er0bm5qaFixYsOBlVrVEtglSKRDEJkvQExaiLwCAFADAGjft4R84bfINFOWxqKlqYosp2K1bt+zJkyc/JnJwCX5LgRbV/CL/RKCVmJiobVDCm1btezAYXBcMBlf7/f6Nra2tH1VWVq5fvnw5Ppen0xHzSH17ZXxVsvx/GadUAIue5zto7tfBndiFdgrP42cBrsRnJDB6jRAaRoSnIxgELmG/ir7IsHD3lJSUlO10OnsaCVcrpjihETFifJSp2O12f1VV1Ytr167FnUDkGDdu3CFlZWVniZpSHAwYAS36DioGpq2YsEDAvygUbDbb9q+++uoOC5XraVc1Ii8rK0Pzg9PtdheFBWXP5OTkXpTZq7RrvI8y050Qeuj70tzc/MXXX389lzAHSmPa6fHjxx/Vu3fvU8T4cY0f12TxHZdMM8KBltiJJSUlBfft2/fI2rVrMYrGiDmpQIc2TP369SspLS09ipuAxbvjRTItiuhX2IwpmNXG77///sodO3YIk5UApHwjogJd1F9LtVGxBMa7d++en56eroHstLQ0DMQoSE1NLbHZbFhMPGLiNtK+moEcI3Mvjm1jY+O8ZcuWvSMId+LEiVMLCwtncmAl03DKTPFGmk6ycUHt0OdLlix5ViHItNMulyslDDSzEGimp6f3SEpKcqempvYSYyTWiEpjx9e8DFiJtUjXJL0u/IyKJUuW3NmOyZWiC5JHCS/cQFFemp6eXpqQkJCZnJysFTuXjZNsLmn/KZ17PJ61S5YseYRsqmQ0ZyQto8AU9jlMj93DY52TlpY2WAXqFXy/7quvvrqppqYG3Reo1p6DAH9hYWFWbm4uauxwA4Em2n5Op3MIAGSY8Uf0Y6qrq3vms88+Q22RbENE16bYTFFAJMbGaMPDr4/wsG7duuF6TdmxY4coOhjFa/H9J06cOL2goOAEXrJH8FUOtITWF4GVAFcCdPG/Yb7WZrPZFtXX11+9YMGC9QS0auQSfkkjgP3LQFSsl0YASwayBDEYaa9kAEuAKwq4ODDjgiJCeCNHjhxRUFAwLCMjY4Tdbjc05akYlRBiYrFZEQZGQlqym2yoqKiY09zcvOfwww8/ye12H0rBlWDyqIWRCQUOILC/wsFR1mfKWAXQwt2Dw+EI1tXVPb9169avZCaD0tLSXmGNA2rN+zudzkK6k+YAkzNT8V0wUau/0+vD4LBj7969czdv3vwNBYSoFZkwYcKZONdUVS3GTAVUqRClqm3VvAvGSEFNcnJy69KlSy/2+XwYvqPaZAhmpjWB/1k1AeP7qISWmE/BuPAvzmdCQsLm995772yi8aPrRMawVRsVmV9Z5B1zcnIy0d7rdrsRPLnT09N7mdGGDFhzgU/BJddOqYQ3pzHSZjuaxIcMGTIetQWU+XP6MAPgZpohKkAcDkdg27Zt9+7evRv9VQD5UW5uLmpJClwu1xAj3iIbIwpA+L0URKnWvWx8KK9CgVVfX//G+vXrF2B74Q2pMz8/X9uQpqen498Cvu6NeKfqN9oXPr/iPXFTVVdXJwCykSZQiCdtXWG/kVfhpg+BVGpqajHVjhrxKs5vVAAXzVsLFy68W2ie8/Pz891uNwI33HBiRPcwFXAzo3+6abDb7U3r16+/dsuWLdsI0OKbINnmjgOLiAaZb6T79evXByPRMzMze6JJPi0trQxdX8KypKOlpWX5119//WJ1dXU9azQ4a9as65xOZz9RbFoGtAQ/prRG14kwIcqAlti0hMHYsj179hy1ePFi1Gr9CrDIrp5HMVG/K+HgzjVWCKqsACypSWPatGkXZmRkjKQImjNtQehGwkuxi9FF7JldIxatjDnjvUhEKSkpvtLSUgdl+HwXQL+LvpuZDumzBYFT5iZ8jMSOIikpCR3Mb/b5fL6BAweW9+nT58jMzExNGAjwRpm7gVCLcsSXMRYV0DLaAYfnq2H79u2P1tfX70bwN2bMmAvRgZ0uZgq0ZEAVn8HNhwLIqpigGEPBaASjQE2g3W5ft2bNGmo2lO36bC6XK3nChAnnUPo0m0dBFypaFf2ifkHYp46OjtcXLVqEQQ2xAiyd9qq0tLR32AcRQVR3FFpo9jUTIrS/fL3xuTeiDxkdqwQzF+pibFJSUqBnT7SWhLRnlFaMNMV8boyACgfgCHYTExObevfuXeVyufpyjakZYOPv0lVexceYrjPRdkJCQqBHjx52l8sldfS30obsGivzLePJNpvNs2PHjr/u3r17I938hTWkAkhF0aTZpk9GjxQEyO6nPBQBoMvlanK73RkyICZ7X75e+PM4PZDnrf/+++9vbWtrE5s4KlPF5s1Qy4c+h0VFRYV5eXll4eCHMqfTiUEikXmmfWZyDbXBX3722WcYOaiRCprap0yZ8oAo14PrSQAsDrToeqPjrgJXBueDNpvt2Q8++OCP/+saLKG25I56SASyKEEKpmTgipoKeaoGHaKfMGHCtKKioumi+CUHWZSojZgFBRJWwJjZNaoFJ84jUeXm5kJhYaFOAIj+C+EviFUAHiF8xV8BHOh3M8AitFnYBxTM6enpO0eOHNmDas54G2bCVQbEVG2ogJqKcQlgmpSUtHfo0KH54p0pkOIAVSZQBRM1ErAygS3eDf8yUBP0+XzzKisr0SxF1fPaZwQqY8aMuZiCQdFPOo+qflGgpQLuGrcNO2AjcEZNSlVV1Y1btmxZQ4CWzGSoW0dpaWmphx566NRu3bodzZmwEMaMCesiW1U0R+earj+r9MRBgWjPSDiK5+C45OTkoN9NxCGXjj+nd0oXdF1xviHrA19TbrcbtSsRTTR/XzGmZmNrxL84j+FtcZqRjbm4BwEp9jcpKUln8pOBPNlcG/EcMx7MaSRM03W5ubmrs7Oz/5+86wCzorq/Z3vvu8AuZXfZBsLSFVFUFLCCgoJYiL1EE9tfjWIv2HuPRpMYW4yKGiwoWBITW4xKk947bO/1vf93Zt/dvXPfnfdm5u2uJff7+IDdKXfuzNx75vzO7/yYrW2Z9KCbZ+XzqaF33dwjAyl5Xhfvpfz+8x3LysrqHKdAx9M97+KYuvsujyEBXWNj43srVqx4XnqPtdIEMvq5ubn5ZNVSU1MZcaCm2Bgz+RrU/qhjp/bN6/W2bdy48fcbNmxYPn78+AmFhYVnkb3ieyMAlgyyxBosfq8K4eX5M1CoUPxOMPTh4eEEmhf885//fEFKPhDfvcZQyv/5uf3bTohQDi3IE7eVsF0FVeL/anhQMF2qBqvzi/vUU0+9z+v1JssAi/+WAYeYOIMxAlaLgdtJxmpSlR90ApwBAwYQ5Gi/tNUFWQ1zyb+XF20Z8KigQTzoYnHmA82JdcSIEZ39kM/jdGEMNNnqFm91wVInNvn37CuZCU5y/LnKXMn/l0GqDtjoxlJdTNVrF8+CAmraamtr721oaBAZkDj44IMPz8/Pn8NziAlH3B+rELC6wIvFQTBvgRZMOWzou59VP/zww8UtLS2MOQbSYIURXB177LFXR0VF5aigQwVVHI/uDOlZvSOayd4P0KmLm9ViR2YpJyfHeLblDxhxHVbvkArErfokgyU5QYLvVP/+/UGwJfomzhkKING9z+rcFeidtQJ17Ds/+vhu8d+6d8EKNMjzjfycBgJ9wcCj6A/nR46bPA/LQEh9JnXzh9WzYgUWdeBDbMt+xMTEoG9fw+FDy/arQC3Q/2UgpI5XWFhYS2Vl5bM7duz4UtV+Elgdeuihp6alpR0ixkAGi7prVvsbDAT6xnJvSkrKtvT09LECYKnASmaxxDZi7pM/fsUYinCg0Lja+Ts8PJzJEFP/85//8OPxfwZgyahal2qq+lvx/9E+ZksGVjqQJXtm+emvBgwY0G/SpEm3iLpMKnKWWQzx0okHUF2s5P8He/HVl1udiFTAIL/EukmCD1tsbCzy8/MNMaAADqLPKogItCCIF00Glbr+yEBBAC0uRPHx8Rg9erSh7VHDJYEmVytAJy9KdoCU1cSmTkKc4AoLC43+qoumymap/5eBqPpv9f/qdcnPjxg3kSkTHR1d0draeu/hhx9+SkpKyiir+yZATCCWTfRDBYHyJK8+h6I/AmzxHoaHh69Yt27dXRaaDuN9nThx4hG5ubmz5ewg3aRoF9BYLeDqvbWzWKvXaPcY6nvG4xDwEJyLZ9vq40UFVlbvgdV18lxCt8dz8d0uKioy2GL1w8VqgQ9ljrF6ZoOBCXE9nIMIDJOTk20J2AMBf6u51AnAZH9yc3ORmppqAvehAqlgz5JuLpKvh9edkpJi9Evcr0Dzl26dsPNO+e5n5b59+x6sq6szrC0Iro455ph5zD6X5xEZbKpjHAiIqu+iOlfzWhMSEgxGmL/TAS3BagmNlqzV0s0nPKcMtATIEgyW1f/Dw8M/WbFixWQJYf3iGCw1/qtmOcgCd9l+QWQHWgErmdmSPbFUoa5xvlGjRo0aNmzYBTLAUuPC6iSqPmS6SV4HiOQXxwqMyS+L1QSim4zEfnyg0tLSjEVALLAqIyM/qAKIydck64zEMRS0H/S/oh/Dhg3zE9vLk7eYbHTASV4gAk2EuknA7qLKCyErUVxcbFyTFbDSAZpA4SEZZIn7FXTQpFAdgfKYMWMs+6P7srMCVIFArm7xUkGWL2zIUOYru3bt+khxejfe41mzZt1Abyir7CDRt0D3SjwX6rujPhvyQiSDIDvAWj6H1eKoAz1ynzihU29EVkS8NzoArr5H4hnW3Q8VzMnPisxocTHmR4F6jGB9dgKYdOOtA2tiTOS/5fmLfeJHDMeJANEKRKkAoTuBofpMsT8FBQVGv2QWVZ5fAgE3+XfyuyP2DzSvW811PCbnS7J+HCer9cTq+bbzTon+8Vlqb29fVV5e/uTBBx988KBBg04R76y6LrgFWuqHrDq2/D1BFuddGWSJCBITU3XhQ91HsLh2MWcJbXAgrZYEvtrDw8OZEPDQLyFEqKZ/BgNYMiDS+VuRwQoEslRQprJX4sv78EGDBs2SAZaKrAVAkYGKeGjcTg5WE73VCyq/dIEmYzEx8wFjSINfkPKDqYIt8RLJgECevO2AgkDbsB95eXmdIQ716zvQxBZs4ggGYnULsTwRyguDmOD41S2AlgygrMKI6gIrPxdiQnU7hpwI9t9/fyPkojJVVsyW/DEgL/BiLGRmRZ3I1WdPLOziC5FMSnR0dG1ZWdmtdM8XGYcJCQmxM2fOvF/VVvBcqq5RZUWtFqlg916exAOBB/n9DLZwBXr3xDlU4MN7Q/ZBBuB2gbfb54PPKjVhQhcmP3OBFnh5MXIConQgPNCYqx8UApByPhLseneDKLU/VqBPbMfFnfMSx1I3h7sBUvJcZnUf+PwH+iggQ8r76jPY7NQ/2bmvVvOdCjJ9z3D70KFDmUyRKkTn4qNNlR+oQEsGejrQJwPJQKCQY9+vXz+DlZXnDvFvK4ZL/rgMNLfKHyZq+FAJL1a0t7efsG/fvn+5nat/7P202VFK+qcIDer0VyrAIrASIUId0BLeWHJ4UAZsnWzZ9OnTL0hMTBwhVxbX3WB5sZAXNxmgqC+OCoTkl14HmNSHUZ2o3NxEajfIaInQp/qVIj+sAmTpFhM355b34YRGip7nkHVNVi+rOhbqhBzoxdZNNPLiEuhaCCIGDx7cGYpRmSIZ6KiAW4CH7h4/TrjUtomxkwGzuGc6MCgvvCqwkoGYDmjJz6qYqDhuPjaLC9OHdXV1hjC/oKAg78ADD7xSTNS6zCChadTps4J9pFg9C+oiqr5v8kSve35k4BDKu0Zxtwh7qEBYHvfufj54L8gOiXCluhAGmmN0i7y8iAebq+y+T/K7xkWOCTk+g9WgvmYyyHEyl+rAo+7+iiQhLvLqh5f8f/V4OiClm48CAalAwIP7UbZA8C6OobJt8vNstW6owEr3nvMcY8eONc6jAi15rVD3lcdE/Z08/8r3UAdaeRxeK9k7uQ98j9R1WKxhImzoZk0SWfCqW7wPgH3b3t5+TF1d3V43x/4x93EKsGQwJETuqpmoDKxUkKUrm6Pzv2Jo4zqGNgQtKd9UXTqpoC5VYCJPboFeLHWiD2Vit3tDOYHwAbIKY8iLrd1jutmOCwEZIi4M8jnF5KGbAAJNdKEAqWAgi9lQ7KcuvCqAjgwW5AnQzdgE24chjZEjR/ppf9R7qlvgVSZLF7pyCgp92Tmt7e3tD48dO7Z/cXHxaSrdrwIuHcjX3XvxTsjASzeJBwPdVs9TsLF283uGDAm0BIhSGUb5WtwcP9A+DBvK4nsdWLADmOSFWp7Duru//GAQAvhAIEoGwHbuv9u5lPeN7JovfNZZkcEpkAoEmnRAIxhIZX8YgZDDhuqYyPdV3LNg918dJ64NJSUlhqxErG/quyo+5OSPNvU9Vedjefys3kXRf/aBHynUaLRP4YsAACAASURBVAVjsPh7p/NVsGdYAK+IiAjaOvy1tbX1tGD7/JR+rwIsnbmiymDpsgdVawYVZAnmSgZj8nH8DNfmzp37qC48qLvJOsClMkJWQKu7HwgnN5e0sxzGUJkQJ+AgMS4MQwZEYmxRFEr6R2BwdiRqGjz47/o2rNnehn+tbEFdo7VeUHzFsv8qFa37KrJabINNTk7GR7ctWT81vGq1eAra38k5OY59U8PR7gG2l7WjrSNyELAR8FHTJoTOKpNlxa7JLIo6UQY7p53fJycnV0+bNi3FCmDJQlVZo6UD2XZBlXifdGxFTz8bVmPCZ0aeD2Sm1s44hrIN33GRRSzud7CPE7eAJJR+cl9+LBDUqADZignRMTGh9kHdnws775+OfQkG5HXASgeE3PaZY8Uxk9+NQOBPBsdO1h0CnOHDhxvPsI5IED8X/ZA/jtR7J+ZEFdjrWCyxZopELbJZ/JluvRVzjNuxdLBfA4BzAbAE0U++6QCWCrKsAJbMRskAyy6DJdchFCyW0Z+CgoLcAw888Co5PCh/dcs3WIAw9fdqCMnNYtsbd0+kebvpb/+McFw+IwGzD4lF/8wIhKtqOukCPF5gzbY23PZKHRb8u0kLHAgUSE3rgJ7upe2N8dGdg+EXoSFS++pk8UyMDcPMg2NxymGxGF0QhaxkFv01D2JTixfLN7fhxY8b8dInTaisE1UdzD0jCzhkyBDja1sAKp0+Sw0ZCmDlBEw7GXf268ADDzS+QtWPEx3VrwIt0T+rCVj9Kv+xwEGgMWGog00NrdgZx/5xUTgkMxETMxPRPyYKQ5LiEI0wbKhrwa7GVnxcVov39lZhn+GYoW8E3mQ71I8+sdjb6UdvbSNYGXlhdgsMuqvPnCNlTVYwJkj9fU8Cez5bYqzkObK73wMy9/wjGCwrRkuAeB2hIINL3UezDnTJ91Awd2SFVbmBVXgwISIcKZGR2NXc0t2GVrcAuLW7nrGeOo5dgBXI/8qKvbLSYOkyCE0M1qhRo0YMGzbsPCsGSwZYagiR/+dDJi8UvTWRxUaHITst3GCRRuRHYVRBJIYOjERGUjj4u9PuqcJbX7DOcVdjGEEFV8H6O74kCvedl4wJQ+g67vzR+GFrm9EXAge18YubL5AAB7IY2vmZnO8RGQHk9onAgUOiMbYwEu983YyPl9KLrqvRo0ZerGRvNDtAheN3y9wkHD4iClGRAVCp0v2GZi+eeb8Rt7xYi1oNG8jJlpOg+MqTGSo1NKWGEJ2PlLM9SktLDV2QGmrXaSrk7CUVJKqhI2e96L6t02IjkJ8ahfHZcRjXLxb7ZcRiUGIknviuEnd+VWY6EVkGseDY+dDKiYvCZcVZOHlgGjKjozpL/Xo9QJg3DPwb3jDfz8Pg8Xixrq4Z16/bjsXl1dqFxFchoPO96r6RCH6kyLAw5MREoyQ+FkPj4zA2KQGD42Lw6PbdeG1vhekAAsgEP2rvbcH5yFfNwOSB2JtAyupq+QHDZmfeCXXEqMkS4VI1cUUGXlbMXaCPJCd9IwjnPRHrrFiPdevWvNwcXJubYxQbLGtpxZrGJnxZXYePKquxur4Jlb7yYU7OL207BQCzp3+yzSnAksN6cmkckTUoQJX6t85kVGWwOg1NDz744Em5ubkn6gCWmiqqiuDF4iA/gN05+ulJ4chJD8f4IVHgQl2QHYni/hHgzwmirFp9kxcn3VGJxd+awYIAM2IhC0QdZ6WE44nfJGPmhFhXwEruW02DFxc/UY1XPjUDPm5D6psTh/gqYd+6u3GsBmVFYP/iKBxWGoUxhVHI6xuBlITwTiaOgGbWHVX44L+iaHxHL8iyCYCiZsMF6idDqM9cluIamIpjE6CyXwy9qo3hDOHpwwlHl60nU/rBwLQ4Psdr2KBIjCuOQmZyOMYURmLlljbsqfLg+41tWLqxNWAImMehxQQTBVRmWMdsqR8pAix293MQ6HixkWEYmBKFcTkxGNMvFqVZMSjJiEFGTASiaJZpkIkC6AB8Xk59bwcWb6kzHVbO/Ap0vuLkGNw9MgeT+yQhnEDK2wWouoCVKFPbcX755x4P8ElFLS5YvRFlrf7PhtA49sQYxoaHY0BMtAGeiuJjMSIxHsVxsciIjkRyBKdac2v0eDB35QYsqazuie4EPWYH6IvCGPY3Ltb4m+BvZ0sLTl+5wbTw8sNFjJ38oRL0JN28QXpUJGra2tHGB8PXCEh7kiGTL4F+a/wgt/ooUll98VGhAq7uGBbeE4Jeeb1VjxsTHoa3SktwUIpRPljbmj1e7GxuwYr6BnxeXYfPq2uxuqEJTXyZgrd3AUwLvtmPt0UggKXLHpRd12XfK6GxIrCyChHqBO5ymY/ODMJp06adl5SUVKoDT+JnnPDV8KAOkNn5YpWHPywM6J8RYSz2ZFDGFkVjv0ERGJgVgfTEcNfApgNgVWHxt2awwK+BYOCKfTp7ahwevCAZSXH2GZdgjxX7dNnTNfjTh41+mxJkia8iJ3oB9UAEBgXZHYzU+JKO8czvG24AqWBtX7UHh/2uwg/IMGQgf7EJsGV1PI7Zrb9KwoXHxAUEwcH6I/9+e5kHM2+rxLcbWv12Y0YWFwQx4YmwoFOmLS0xHOceFWf8KcyJDBoCXrejDfe9UY8XPmq01I4xjEkthS7kLoCWygKLfjsZH7vb8tnOSY7E8L7RGJ0Tg3H9Y7FfZjT6xEciITIcYRCMkR7YdAAcr8Eoba1uxZQ3tmB7nfmeCOG2VZ8SI8NxY2k/nJOfgTgumApD1QGkoPm5twNgcb31hHUW9Vjf2IRTVq7Hugb/jxe746LbLi0yEnlxMRidGI/RSQnIi41BcXwsUiMjQIDlpDV4PDh95Xp8XCnq7TrZ2962WtAXH4s+UZFI0IA+HvWTqhrMXLbWxALKId6efBZ5fs6u2THROCA5AcMT4nFgcqLB/JHJJANz5NLV2NTYNYcHe7bsjRTAUFpxfBz2T0rAuOQE7GxuxS2btpt2p8+aFcAS7674MJIZcrt9cLodtYVyqFLdvzAuFu+PKkGfKPIrzlpNezs2Nzbj+7oG/KuqFl/X1mFbU4sJ3PqO2H0LorMu2traCmCpDu5yCE+uH6g6t9sFWAEF7rNmzbrWTgahLrNQLBzidzqGQA7llQyIxLiiSAzLJTMQZmvhtzWyykZkGg65qhwbdnWppoUHSCB2gODgqUuSMefQuIALrJs+cZ/KOi+Ov7UCn/9gXpR8Vc+NF8hOozg8r08EJg6PNhgihknJ9NkBUlbHX7G5FUdcW4ny2q6vGQJShjEFCyTAqdUxSvMi8fI1qdhvUAeV352NIvjjbqrEii3mMWL/ZBCoY7IC9YOA9J5zkjDtgBhHIUxxzJ3l7TjvkRo/5k/8noJ8wZzyPZHfI9XjprvEq+nx4cjPiMIBg2JwwMBY7Nc3GoNSIpESE4FwAhRf6E0GTEZcQWKorEJ0AgB9sLkOJ76zzZHWY2KfBDxzwCAMjIvuDPkRsAlmSmao5PObQ4W8APM8v7WpBXNWrsMP9f4fL1b3XizuubHR2D8pEWOS4lEQF4v+MdFIi4o0aiJ1V6tua8esFevwdY2Z7XN6fAKDnOhog4EalRSPkvi4DkASFekY9PHcH1XW4MTla03d4DtPICPYEqd91G0vA6nxyRxrMmkxSGOxd4sTLK9rwPRla03smhOAJc45LCEOoxLjDTA1PDEeGZqxYvj2xo16gCV/HMkfReKjs7dkHQS+8tymDtvsPun4fUk+yFaG2qra2jFnxTp86f+8hn7wUDsXYP9gACuQwF2ECFXfK114UA0RqgCrk73iTDV37txHnGQQ6hYIsb967SPzo7D4zjRkJHfndBX8DlkBLO5pFSYa3C8Cr12fhlGDux8cyD3+7/pWHH1DJSokIMPfW+kxqCs7cmwMDhoaheG5URiQGQ4CrO5uDA0ee1Ol32Qr2zQEAoAnHxqLp36TgtTE7u+b6NTCr5pxyt1VoBhebvzSFBYcdsOY3cm0tbYD979ehxtfqOtgWKRGAEiQxcVB1jCqrJYIRdhlgWOjwjAwLRL750ZjzKAYjMiORkmfaGTEhyMqLLwDwBiMlFMA0+Hn7A+wOpgrA1F5wnDd53vw8Pflth5DPhFXDM3CdcP6IYZLqnEMs7bKOJ+vv7LmqqsfEoOlOetnVbUGiAkU7qA26q/DCpEfF6MN5dm6GBcb7Wttw9TvVmFTk5lR1x2KzFl2TBTGJSVg/+RE5PuYM4bMGKrtzvbynnJctGaT3zvPH3BOtxtSFwfg4j4wNhoHJCUaAJAhVILA5MgIx4CVuqETl68LerkyczcxNclgGRkGTeM5bYwXw2bnrt6IhWXmuY+ee5Ru8L2U31t5rZTF50E7arGBYNMmpSZhQkqSEW5+bPtuPLF9j2kPRjl4P3h+XZTj+aEFmJGV5rYbpv1e3F2G367drH48sUD0Gd1ygh46iAywrCwaBHvF38sGoSLkJ7u2ywyWlQeWWoNQBnEig9AwR7RKL5fjvvJ2quCdv1PbjINi8fLvUhAT1b0TQ7D7s2VvuxHu2ravi8EK9PUzPDcSb9+cZoQqe7ox3D3vz7W4/w2agAduBFIf3pFu6M96uj35TgMuecocwhBZToLB0vWBc9g1sxNwy+mJrhggJ9dFG4fLn67BU+8ye7iridqPKmVvdWxq0V68OsUIBXZXo/j6sYWNuPIPNX4gi55H9BhSGV/1nbNa1A4pjsEhRTEYlxeD/fpFoU9SJBKiwhQRuA8A+YBLF2ARYEZlrsyhODNjpAvR+TRQXi8aWrw4ZdF2fLQ9OCMTGxGGJ/YfiFkDUsEgpABWMvDrBFTBGLQAN8vj9eK+rbtw5xaWmNO3Q1KT8MqwQiRZhMy661lQj7Ob4a7vV2OLBcDiIvvC0AIcmpbc7SAq0DU9tWMPrt2wzbQJ33mxkFvtawApI7SXiINTEzE6MQGDYqKR3I3Mn65vuv6cl5OFBwpzXd+6PS2tOHbpGjDULDdWj1D1V/JHkfid+KCz04E+0VGGRoos3sEpSVqgX93Whlkr1vuxnQRYVqxi3+govDeiBIXxHaWYQmnUaM1YvhZr/EPuJwCgqfJPtjkBWEJ/pRZ4tgOwhEZLDi8KFsvEXrnNINQBMh27ceVJCbj3nKRevyHLNrVh8rwKP5ZI15ExBVF486Y0gxnqrbZ5bzsmX1uBzXsCGz+NzI/E4jvTe4UB/O2T/sCF7ItsHaCOD8HV7b9KxFWzEhHV89jUOD3F7lOvq8SOcvPYiS+8YGCQGqsHz09GQmz3g37Kk+b9SQ+eWeeRQFAXcpB/prIGiTFh+ODKvgZT5cfsaBifgACmMzToz1AZgMenwQrz+LROndl75u3XV7XgyLc3Y09j4JB2YlQ4/nTgIBzTL0USyXcAQUuGTAaInVmE9t7MXS2tOGHZGt3iYBygO8Mo9nrUsdWK+kZMW7rGMouLYckPRpZgYGyMk8OGvO3dW3biLgWQCp2qbj4nA/hmaRGGxMeFfO5gB7hk7Wb8Zbc5Q1W3z90FA3FR/77BDmf5+39X12Lm8rUgkyUadZ00gxaap2DJXSrrzJllcFwsJqUl46DkRIxNTkB2dJStMC6BHgEfgZ9oZOeZnWtlz3BEWjJe3K/Q0JaF0jgC927ZqftIeQ/AcaEcuzf2VQGWrL0S/5aLOwtQJICSmj0oSuXIf8s2Dur+JvaK8YPuyiC0QvF/vCIFZ07p+ZdRvXlLN7Vhig2ARebq3dsIrnoJHfg6Gmghlq/lvKPj8dRvkvz8orr7YW1u9fpsLcwhDLlmmg5cETxfPiO+x/snn5tM0dXP1eHht8wMYDAdGy0pbj8jCVfMiO9Rpo2Gs6feU41F35jHkhoKlkmSv3zFhCmzweo452VG4h+/64vspAh/YBKM8TEAkg7QBBCxM8ZJgNUZshPZe10M2ftb6jDrg60BH8PU6Aj8ZUIuDs9K7AKGAsBpRez+5+kMSTp44P+8ax8uW7dFu8elA/rh9sEDHBytezZl1ta0pWY9kXxkMkGvDS9Eqs+GoHvOGvwol67djOcVEMOF3EprOSU9xWDa4kNcyIP1rKHdg9N/sJcUsGB4ESanpwQ7pOXvdUwZMwiFwbKd5C71oyg3NsYAzBTwO21v7qvAWas2mnbjh67QxQWyZ3B6LnX7dY1NmL5sDXY1+0WjfvIWDbwWGVCp/xe/kzP91BChWtTZKkQo1yDUCdwFi4Vp06ad31MZhAwLfjA/HYcM7/nwlvqgLPmuBUffWOEXqpG365MajvdvT+9xzZXVQ/+fta2Yel2F1uNJ7PPqvFTMmhg67Rvsxauq92LaTRX4YrX9jLCLp8UbmZa9xVzJ1+CEoeR+BFcPnJ8M9jmQQWywcbL7+2/Xt+GoG/wZVPp2cQHThdetBO6TSmKx4KI+SKQtieQHZZ1tZ5WFp9c4OWG8xPmv+2oPHlluzS4wLPj8hFwcl+1jrqR+WwE+E6DrZNDsjnjXdgFCHHiqJB+n9c1wftAQ9/ikssZgSaxqO/wYzBpDqr9dtwUvaQCWVfag8FkKcTiC7q7TrOkkHtSrvTOy2MhAdNPavcCFazb6+ZNRfyW8wNTkLlWvrJPGHOoLRSc6DEXz+eDHwfO79pkuR3jL8dxqs2PPYGdsaIdxzYZteHanXwnCxwBcaucYP/Y2KmOlgiw5e1CECIlOBNBSw4M6BksOD8ohQpN7OzXVPPmsWbPm9VQGYb+0cHxyT4bhW9Xb7cNvm3HMjWbRotwH+mi9dl0qJo1w/oXRXdfS2OzFnLur8O7XeuEr+/jRXekYkd99OiGrvu+s8ODQq8qxSQpZBtKsTRsfgxeuSkFyfGiUtNuxbGzxYs5d1mMnH5dhTIKrS6bH9Q7TRgKo3aeze9PMsjGMyZqYsrZD1XWoY3LGhEQ8c3pGx9eZxnizAyBZi9JNobhuYLyqmtpx4odb8dVesw5O9Jv9vHtUDn5dkKlorsw+Vl3Arou5MtkwuHw4CBxu2LTdTyTMfr1ZWozD05JdHtn9brpsPflovQVc5HPWt7dj7g8b/KwjyJb05EJuZxR1jJ9uPgqFKWI/9ra04hiN/mr8+PEmzylZ6C5sVWT9pHpNp/fNxOPFubZE9vK+VtmmgcK2zJL8+4gSI5M0lMYM15nL16Gu3U+2UsoodyjH7q19nQAsObynE7gLcKVmEQbSX6khQjitQegsgzASS+7KQHpS92tdgt2w1//VZCzAuta14DK0FexIPfv7Zz9oxIWP6s0Hab/w7m3pSEno+fFzwgjRiuG929MNW4gfsz2/pBHnPBTYuNG41+cl4ZITEnqFuepimDpKJU29qQI7KswTFovJChGx7Gtjpa+4e2Ya/m9yBxOkM+AUWX12svD02XkdAE2f1ecvdl9X2Yyj3t9kqb+6dr++uG5oP8PLyny+Lo1Xp4+VlSYsxAfrm9p6HL9sDepZ5NLXOtiOEgxP6H3JwltllTjzhw2WV/X8fgWYkdk9GWB2h45jM1cThhOZc+pxQvFZstsnsV0wxk9s55YpEvvrnhMmpNAkWGdLpMu212nV7i4YhIv693F62VqtHvVXBL1WMpwzs7PwcFGu4yxNuXPMvD1v9Sa/TEoA8wHc6PhCfqQddABLrFIqe8X/q2ahwgdL1mLpSuQIHVag8CAzCAc5rUGo+oAEQvEzJsQYnki9nUHIe/vo2w244hm9qZ8R2jo/GSEC/m55hAJpxa48MQH3nts7CQLBGD9xsQyrvndbmlFL8Mdua3e04fBrKrC70tqFuONeJ/Wo5kqMg5/TeDtw7uPVeOFTM9PDbELZZ0ieyHX6incu7oupQ+I0AKjLfsF2Fp7PKNSfCdMxYLwyfw3Xe1trMfsjvcbpyH5J+NP4XMMCQe+jJcCc2bndBPC64cHSMQG0O/hw9BBXRoyhdilQRhyFyWQgaMvQm43sjWrkycVclIdR+9KbYcyX9pTh4jWbgw6HW6ZIHPgPO/fiqvVmLWFBQYFR8Fpnrq0zDNbZqiwoLcZkF0zpS3vKcbFim8FQpZgvdPYMfx46GDOz0oOOVaANFlVU44wf1puE/r7tiRLN8cqQztSzO1sBLFXgLju4q0Wedc7tgSwadB5Yxvl6PIOwFwGCetusABZLxLx/e5pR/uSn0KrrvThOq30CFt6ShmPG9U5Wkc6iQR0fAuVXrk3FCQf2Tp+C3R8647OEDsGhrh09LgZ/vSYVSfE9zwAajIzkO+VtD8Oj79Tjquer/XSAzE5i01k0qBMoDUM/uKQfRubEKM7mFoAomKi9U2QuZ/H5i+D9DEilrL/r/rMLj/zgr7/aLyUWbx48GDmxUQ60Yl3O8I4cS4M9HPzs3rjdqP8nGjOtXhpWiPgfgbZ+asdeXLtBnxRgZBCOGmLYHvRm0wGsQEktT5bkgYCmN5p676zOGUpolZqjX6/ZjNf2mr3cWEdUCP11LJZqW6R+FLllShnavmL9VjBJQ27si1VmtGHPMLIEZBfdtgCmor8G8LTb4/4Y+9kFWELoLsrjyCFCnbGoDLB0IUIB2DrrD/oyCA/Lzc09SUd7OqlBaEVdPndFCs76ETIIeWN1lgOGqP22dKMo9E+lMcHrvIerwXCX3Fgq6B/3phuFmO02Ao7oqDBXovPbXq7DrS8F9jT6MUXtVmPwu+dq8cACfz8x3usP70hDaV4PM23EJqyhJ2Xdtbd5sfA/zTj9oUo0tZplzcwkFKVz5MlbaLLU6xzMDMLLctAnMULyj9Jn21mGEDttD7pCdDVNXrS0eZEZG+ljmnS2DYo2ygPUtXpx8seb8c895jGnqP2lA/NwZN8Ui6xFq2xGAUztPuX2t1tUXoU5K9d37nB63ww8XpIfUijF/tnNW+qy9cQWzCB8fXgRUpiJ0YuNrvfHLVuDCqmOo5XZMUHDwhHFKE10JyZ3clkdwGeTn/Bcd4xQzDXLWltx9NI1fiWWqL+SXdqDWTSoAIsmp4tGDXGsieJ9oHM99WcqwLLK6uywZyiwLIVkZ9wX7KvAOas2qt833wE4BEBws0Y7J+mlbewALBlcyeJ2uf6gVbFn2cFdiONlcCUDLEyfPv38xMTEEboHSPzMbQ1Csh2L5qfh0OG9+1Um7uMFj9bguQ+6HtRe1+I4eKAefbseVzxTa9rj1Elx+PP/JSMywj77sn5nGwZmRSLGBaZQx0vt/k+N+RP902ntDKbtmlScMKGHmTadxsgbhr9/3YRTH/QHV+wzbRo4IctWDbLgXR13hgZfPasvEqJ8zuyWIT6fY3tnLcEuQ8+mFg9Wl7Xis60NeGttLZbtbUZdqwdPT83Gr4akmkJ52lI1EoBcX9OCoz7cgD1NZv+rO0tz8JuCLAtRu8YAVdQ0ZAjSKrXOwTuk21QFELRnoE3Dj9EuXbsFz+/WR1p6M/QmX7uTUjRuQCDF0k6z6Ng/7nfqyvX4Z5V5TlTvW6jZc9/U1OP45WadHvVXokC7aqci/18OFar9mpKWgheHFRh1Np003f0g4BVFnnXygZvy++PKgdlOTmPatrytzahFubTOL2FlLoCXXB/4R9oxGMCSwZWqwdJlEKpCd50HlnxM0/l7PoMwHcX9e58tok8Sa8PJrNARo6LxxvWpP1rWW6DnTVeixql/GB3O3/m6CTMmOKeKrQpjiz6zliR1V4eV/jhgOdDYfb2mFVOvr0BdY9cq3SsaO23WHvDPlS045cEK7K3214XRokEIiNVyG1YC918fnIxHZmZojDn1PlbGWPHUPpuDqxbvw5P/9c+mpQHoOzMG4YA+8Z3Fm4Nl9ZEhW7yzDid9usmEiSb1ScTLB+QjMSLcWZZjDwEr8bywWPDRy7oYileHFeLojNRen/qbPR6cqxcQG30JJcwVysXoDDatMofd+IdtbWrGIBfGqbrQpa5foYbHaE9x8VqzzosFnjMyMjozCNXSVuI9ld9f9R64dZbX9Yfgik1nBdEd2j0LbeDPkr3iOHX6TymeWHJ2nwyIVP2Vaiiq6rF0Fg2ycanJh2vu3LmP6cKDauhCV95DjU2rD1lvOZCzBlxVnQe1DV6s2t4GWh/8+4cWvP5ZE2g9wEa7gw/mp4EszE+xqUJ3N/YM5bVefLm6Bcft75y1Ka/xGH5c7IeuXXpCPO47l2zaT2/0tu5tx6FSSaSeN461Nu78bmMrjrujXAuu8vLyOjOBrMpS6cSyj5yYiV9PSO4ETMzMI9CRs/OsbBpqmzyYvWAH/rHV304hLzkKS07MQ058lO3j0b/q+u9245HVXUxMYmQ43j6oAAekJZiMSc39szA67eHHiWaVv1q1AUsqqg2H694Wkrd6vahpawcF96x1922tPtryYwE/u7X+uGi8NrwIUx2YefKadzS3YD8XGZu60KXuUaH31cKRJUh3MTHxFfrtms2gmF5u1F+JkjS6dU/WX4kwoto3N1o19udyDcspKmnoMhVDuX72OYBf3M/CVFT3TMhlagTgkn+mhgdVDVYw/VUgBsukvyooKMjt0QzCbqhBSCaqugHYXdmO9TvbsWxTK3aUe/Dfda0oq/Fge1k7yNwEa1edlIC7zk7qnTT9YJ3R/F7NhjvQZ8+Q6sCe4bsNraBZ6OEufL32VHpwyNXl2LDLfzBZaPqDO9LQP+MniK4AyEW9ezw06AsJ6gw+V2xpw4n3VmDjXn+QypRvTtpqiEGtc6aGABjWfve8bBxRyAzCLhG93qizC/gJJmpLVSumvLIN22v9a4ROHZSIl48cgPhIOfRoYQPhA3T1LR6c9u8t+Gh3V+jm+qH9cHVRX0R4wzuYMOGz5WPQLG0lXLwnbnYR2icKyReNLHHFqOjOS/DEmnHrG5uxr6XVCLGwtAnT/ika3tXcYivyySLI74wowche0DZRRF3T7kGrx4MNTc0G8GTtxmDNjQh/dUMT6LPFYs9Om45Z0x3DbSiOx7LSO1F/JQTlasagjoxQP4oYtqTXGusMOmlW/lcUuFuZvp7ZLxMPZAcjqgAAIABJREFUF+e51hTev3UXbt+8Q+3mz6IkjtXYOgVYsrhd1mDpgJYIIYp9rCwa5AzC860YLPFwqZXEbdcgDCGD8Nv1rTj5ziqT6aWTh1Xe9qcOENhXGSTw/27sGV7+tMmopehG87Z0UyumzKv0q9vIBZ42Gycf4jzs6PZ+Od2vvtmLk+ZXYfG3zTjt8Fj88YpUVyL/oOcVPlFKFh6Zmu372nHcneVYuc0fyAwYMMAIOegE7TLAYihCbRnxEVh8YQ7268MahBY+VULLZHJK72C4PtvWgOmvb0Mz7aqVdvmoDNwxvq+/T1UAI9Otda048pP12N7QcZ3DkmPx5oRC9IuO1IQGrWwfgo50t24gau250RCxIxw6GjB+V1eP72sb8G1dvfHlL/trhdJhwyhz1BCjTl2ojdolLtSrGxqxo7kV1PRsamrG+oYm7G1tdd3n6Zmp+OPQAkRzQrDZllTWoG9UpCtRvJqcYHXK83L64IHCQTZ7ZN5MVxsyPT0dJSUlJoNRnS1DoLqhbsOWqxoajfqDasKBqF2qs2cIReC/takFxy1bDf6ttJ8te8Xr0AEsOTwo2zMIgbsc9rMyF5X1WSrAUv21jH5MnDjxsEGDBs3qqQxCpxoi+SbrRN9u3iLOB3+4LAVnT+19Y0En/ZUZJDfJAWT6rnquDmdOjsXIwc4n6q/WtOJIRcfE/k8dQ91aWo8URXYyPoG27dCPVeK/69qw5M40V9cftC9y8WFiFylEt73Mg5n3luO7Tf7gioaiImNQDTfIbtDid2o/RmRHY9F5OUiPFTUINb5XFsWYCbCe+G8Frv6HX9kL4zQvTB2AmXnJncDI7IulL8b88e5azPisI9uIE9mfxubipJx033joNGFmcXvQce6BDYTGZHpmGp4bko8Yh8LjirY2TF/qn9nVXV09xFdSJclhSRWef2V9A27etANrGhqxs7kVzL7rieammPKD23Zhbt9M9HEBHAN5hsnXd3/hIJyf49zMk8d4a18lzlxlNn4l09y3b18/B3e5FqFaO1QFPh1AvhApDmtK6vpD/RWPrwsPhsLIkskkc3mnUuSb0wKAM3riGeqtYwYDWMEyCHWlcVQPLBmYyforAeQMgNXTGYTUPB3iIoOQBcRPvacKb33RFPI9OXi/aPz95jSkJtr/8rJz0qYWL1hrrqzWg8ykcIwpjASF4G6bzGAxKeCTe9LBMkN2GzVU5z9ag6d+m4y+qfb3E8fXmYzyet69Ne1HLSVk5/obmr04cX4VDt4vCtfPSexWZ/6d5e1Y/G2LEZLumxqBaeNiUTooqtOhvKbeg9MersSi7/2fVU7WzEgSTu2yWFb2vwqUQXjCsAS8MKdfB3MQgEHThQxZ7eK8RTvx6hp/s93k6HAsmpaPkWlkJn1+WEZIzwzgZNsHar8eXrMPNyzfadyWyVlJeGlcPhLCOwxFLTVhIqvRzs3sgW2E/5QbkTa7wxDgsUtXG+G/nmin98vE40V5ruQLgp3riX6JY7rRrpFFm795B27I6+/KeuLK9Vt19fBMlxlq2SPdOYYPH47ExEQDYMl/xPva1NTUaT4q3mt17Gf3ycDvS/IQ6YDt4zF0vl/UXzEEqdNmuv1g4LnWNTTh+OVrDSZWaT+bkjhWz7wVwJJZJjm0p7JXuqxB1QMrEIMlRO6sQXjdT7EG4b5qDw77XQXWbNcLrtWBtcp64fP90u9SMefQ7gtv1TZ4cPsr9XjinQYQZImWlRKOF69OxZTR7rLsZAbrV5Pj8OxlzuwZqL9iv57/v2QkuagNqDMZnXlQrFFrMC7GPXBU79WeynY8+vcG/PHDRuyt8higlIWs7zorETkuNV5ksC5+oga3zk1EXt/u0YkRWF35bC1e+6zJzyR0Qkk0/vSbNPRJDrcEV/wKZqq30HKomUhq7UGrDMIrJqbirqMyJf8rqdRMkKLPFY0eHPPGFiwv8w89FqXEYMm0fGRER3QwWAZ484E4CxsIhhnP/moLFu6qBnUmrx9QgMPSk3zASs94GcDP4LrsNYrSP6mqwb986flkdyanpRjnc9sEG+JGeMxz2i3ZYtU/shDU1hG86tLs3VpHNHo8mLtyA5ZUBi4VZXfcrPyvDCH1iGKkOyh7QZE6GaxHi/IQH+Hsg8+uB1YovlzUzs1asd4I/crtgAMOMBzTdeF8NetXiN3V8XWTEVrrs6X4TLGlIMAikNM9N25YRfaV30I3Kwa8vmv42RR0DvRMywBLdm8XP9dlEMrC9WAMlpx1KI4lg7dOgNXjGYR3pSMjydnLxYHT1cSjOSNFwuJB48LFCUssVDqEP3FYNBbe0n22DOt2tGP2nZVYvlkP/DqMLdPBOn1Om8xgvTov1QAdThrtKP7+VTNe/l2Kq7JEakg2KY4eZumg2L47mscD/O2zJvz6sWrUSnYK4tgdmX/phobMaaMGa+GXzTjlMGdjZnWef61sxal3V3ZmoOq2y0oOR25WJL7Z4F/ZPjs7Gyy1wWfV6ktY5+Cum0SfmdkHZ4y2Mu60sGnwObn/UNaCIxdsQUWTf+LC8bnJ+POkgQYzphOhq8wV/7+nqR1Hf7YO6+uacXy/VDw7Kg+xHeWnrQ1QbUasKBh/buc+Q3CrFpql+PuVYYVgSMRNI4N186ZteKu0BAelJDo+hK6UijgIGUpqZAiiOAfRBV0siLr7r5unXh1ehKMdZOeJc29rbsFR3682MvXcNPaVBYTZT9FX3TP4mwF9MT9/gKOixQx3fVxZg0eLcx13rcHjwekr1/sVoFYPlB8Xgw9HDnEVglzf2GTonWRWkqVxhg4dGjA8qDq4d9f91PWHgJf3qLvtGdY1Nhk1OhlSVtrPnr3i9XBGEp/ZMsCyYrBk4bqVuahgsKyKPPsVeC4oKMjr0QzCCbF4+Rp3i/27Xzfj+FvNvj3UsQg0L1zjZRG+Ggc3tFeXpuDsI7tHe0WG6NibKg3WJVDrYJ9SHNsZkDE59OoKtHng2L2dJMFFj3eUY3nm0hTHExp3uODRajz3QZeT/HEHxIBALy6EsKfoCG00bnmxFve8Vu/HBsmdvei4eDx8YZIjY1XuzxAhPbAIcENti79rxql3V6OyLvB9tjoPS+AUFRUZ4F/VNupCDoHEsonR4XjvzBwc0D/OT+PU5Vel12QREL2/qQ6z3t2m7er1o/tg3sg+Sm1D69I7PN43FQ2Y/sV6tHm8eG1cASalJxtZg2EaY9OOkkH2GjPurli3BXSTtmoMhzw7JB+xDvVTPB4ZrIe27XZdTkTnwD5ixAgkJSUFvc/BSqowg/DdESUY4SKDMFRmjWPDj1YyNlZVBNzYM/C4N2zcZgDii/r3tfcQSFuVtbbh6O9Xg0AgUAvFwVwnoueHEZlnERGxY9GgAiy391N3LwncOY/oQJwbVpFjGUB79Ytgr5wALIIl2cVdZzKqK/IcjMEy+uCrQfiTzCDUlWzhgy++DsWkJf7WCQBH5EcabBJDd6G27ze24ZgbK4KCK56HuqlP78lAUX9noSrhg8UMQDqQO9GFVtR6MWVeOc6aGg/6VblpMsCiyJ41ECePcscYyOdvbfPilpfqcc9rdQHBFfchQPr47nQw69NJY4iQYcwQokjG6b7f4LvPGoNQO/1JTk7GuHHjOouyyiyVrp5ZsAzCASmR+OjsAchN1vhU+fRYBtOkATgEPnd+XYY7/qN3Dn99ci6O6U+AJLRTUojPdLwukfqLWytx0fdbMDkzGS+Nzkd8uK50j6+Qs50BA1DV1oZzVm0C/ZgCNYYIXxtejMNSnaW+85jUKS0sq8LCkcVIdyg8tnIUHzJkiMFccU7iHy6CVtUw5Cxs9UOQGYQfjhqCfk5eeN9AdYf+iiyJ+HC1ElI7rZFY3d6OWcvXgczXjMw0m09C12b7Wtsw9ftV2NSory8qtjyzX5Yrhoz76/RO/fr1Q0JCgvH+clz4R9xXcW9VDyyV8XN7P3X3UrCiWlaxf1/MLxjo2J5he3OLwdxtafIb218Ee6UDWHYzCJ0CLFnHJcKPnWhj4sSJk36KGYTNrV6cdm813vrc/PWSk5PTWV5EBVi6B3D+GYmYN8d5OECdDeizddxNlaDHkdqstF9usifJkE2eV4F7z0nCeUc7A0kipEqBu9PQIq9JdXHvrtAqmbXH3q43tEx2k5ueviTZ8fWT9aOVUygt0H0G8H5ERESEx+OZ7PV6tcg5JSUFY8eO7SxpYRUalLVYogSVAF9q/8cPiMVbp+YgNSbSv7af0EzJvlNSMeamVg/OWrwDf9/kX2okPSYCi44cDBZm1oUCdSG/9nYvLl++Dc9vLcdfRg/GCVmphujeXPvQWckb6k7OXrURiyvsaYjOzM7Cw4WDHIWqOKZkoFgO5I9DChxruehldZSyIJH1IaMuL8QEW1yQxb3U1XHVhXqoMfvrsCLDAd9Js6tTsnNMUdRYx5RMy0zFnxzaMzDcNW3ZGjxVnI/D05LtdMG0jc4+QXcQtxokqxAkrVQIlnkfeW/5h/9nk8vFyV52ar/cFBNv8Xpx9qoNeKesynQ4UR7Hb91xYfoqjmHhe/WLYa9UgKWCKznjT2awSCU48cASzJeswZId5FmD8IKfYg1CK0dxegnJIUEZZKkPoFsmRD1OTYPXyGZc9I3/lxS/+oQGTN2Poa7HL3Y2sXzwbTPm3lvtymaA+quLHq8xnOrdZG3KPlK8lqcvTcF5R4UeWl34VTNOubvKlAzA4wttAScq9Yv+1Emx+POVqSEDJiezOj+Uf3V/Fd5UQL3vGE8CWO5jk/l+nghgknx8ltZgWJDXZWUkqqZ5iwwk+ZlW+zxneBKePb5fRzaSbBMRwPfKCNl5w7C7vg1Hvb0Z66r99TmlabF4d8pgpEezyHNXiNFs09DBRAkAVdXSjpO+3gCK0P8+rgiZEZFdpXs6GS/7o07N1bwN20B9k90Pl6L4WCwa6ayArgAi2dHRoJjcadPVqqMelH9EEwsx778I6wjGQ12Y1fOz+PQTJfkO0gA6jmBlkqken0LwcckJ4MI/MSUJNPC8doM5bMw+C02rur+bxIC3yioNR/J3RpZguAsX92V1DUYBajrgB2oLSosx2QWA02nXCKSYPSjmIwGwxN8iASDY/TyjXyYeK85z9JjRn+yY79eAwFRuoqSWejDD9HXkEAyMdRZhYOiV2quV9V1SEN+xfzHslQyw5JI1qk+VDK4EsJL1V1Ymo2p40BJgzZo16/qezSB0V4NwxeZWHHFtJcpru0QcDL3w4ReLkrw46b663GThqQ8xfaXueLUet7xozjLhdvyC5QvJr1TdV+lRY2Pw+vWpiHeQfUeR+XvftBi1EhNi7WdMsZ8XPVGLBf9uwpK70sHyRE6bnLWZ3zcCH9+TjkFZzkKc6jmXb6avlr9mTQhrxT1U2Uc3DvZOr1fenszaE39vwOV/qNGxbK8DWCyBK/Ge8gZlTJgw4YSBAweWyoWb1bAfn0+3GYR3Tc7E5QcwxOKzUfAzALXSTAH/2d2Iae9tMQo6q+3kvFQ8c+AARIbReV04t/tnAXYAro6fr69txjFfr8OFA7NwVV62WRPmsFgze/T7HXtw3YZtfk7n/GrnYsb3Sn023GSN1ba149Qf1uPUPhmgHYLT9ua+Cpy1aqNpNwrDBbMh/0IFWiKDVLBauhCcWxZGV0qGdgojEuIxOT0Fh6QkGSVqqAmSm85fSoQ4deCM2YOlDvVhDL8tLKs0Qp9uPLA+qqzBicvXBrxVbrVOPKiV3omAhk1+7mSWUoCtQNIUN75cdP4n8JGNa2XmTB0It/YML+wuwyVrN6vv3M/atV33kAiRuxXAEqE9XQ1CNYNQtWcQ2YaCwVKzBzt56Llz5z7eczUIo7D4zjRkJDujvTlY73zdjBMUgTvddWWdgLyI6UqL/G1eGk482Hk9Pvlmfbq8xQgNylYM/D0nV/4RugodwDpyTAfAcgKUfvtkDfpnRmDeyc7KSrAG47RbOoDMZ/dnuPLA4r4Tr+ook3Pe0XF46rcpIemZWBPyFAvmj2BZFoCr968gOwL/uj+jWwTrQRdTbxjWbGvD1BsqsKPc72t5CYBXJXAlPlY6E1NmzZp1dVRUVD+dYaiV/kp+dmURrS7MveDk/jhmcILitE5ApNQi7ARgXT9/cXUVLvynXwkMY0juGJ2Ny0qyfAyUhUjeC4R50AE6vWFYvKcGF63YjHfHFqMkXojuRemeoCNt2uD7ugbMWLYWlW3msDvBlQhXcfy0Y1JaZNg22G0sGsxw1UNFuY5Ll/AcOq2OCCHpnLW5j9DvCEZLfEzoPgYXOLwecd3/rKrFjRu3GSG4w9KSUZoQb9goBJtxH92+27gmuVnZM3SIyAuNGo52myj3wu1fH17kygPr5T3luGjNpoCndKt14kEf277HEOGr4NjqfortZFaLP1Pvp1tfLt31BmIV7y4YhIv6OzNXZTh+9op1+KLajzD4Wbu22wFY8lexcHGXfaxk7ZX4N9GDDLZklkuwXwKo6TIIWYPwalmUqWpG1OwXVVsgLyDqRc4IoQahTuBOvYP4qhUUrZXJmxuTTrX/rHF4zA2V+HaDOY2VC0Bqamqn8JELK8dBbQQJn92Xgb42jUKZBfer+6tx7ewE7F/szBZh6cZWTLmuEsX9IwybAye1C0W/1+5ox+HXlKOyzmvYWkwe5R6cklF7bGEjrtQwQkyDFvdRsH/qIsokgU/uyTCup0ebB2htA855uBov/8OPMt8K4AEmKPoAlmp3YoCsuXPnPqAzDNW9S6oAWmZheQx1ck+JCcei0wZiZFaMpgSNUmxaI0q/4t+78Mwq/6w8dvztSYNxeJ9ECbhp7B6EqalBgIXhrnW78F1NA/48bDDiDHG7T/zu8CZVtbZhzsr1+FLxH+K7JbPUVgDLaVFkloqhiP6V4QUojHNm49Hs8eKc1f7aGIeXbLBdOg8sN4yc03Or25PB+Mtuc3FjKy2pGz8nluQ5dtkaA/C9OKwAcS6zPtUwpnodHdq1QiQ6dL9v9nhw7upNBsPW3Y0AlxmhTotb6wxPrcKDvF6yimMc1nf8tKoGJ69YBz7TUvsOwJjuHocf+3gyg6XTYOkYLJmpclOD0GRu6ssgvKDHahCelGCItZ02htzPerAKr3xqjkUzu0P4tMhhQh3lHioDQ7+mO16t04YGmcnIJjMPulCGAbAcsEm7Kjy49Kka/OHyFMcA6fV/NWHOXVWYYdhipCLGGT4zrkeI5OlBFWrmJT3CWHJHtbOgCJwZOgJYiWdP/QpMTwrHR3elg1mgPdKM+aWDeSFbevI9lWBihdLuAcAYhfyRYmKDBw8ePGjChAmXy2BKLdwsnlVZf6UDWjqQnpcShY9PH4R+8ZFSlqC9WoR1LV7MXrIF/9xV7zeEfWMjseiIQhQmxPh0XWYHdl0RaxqMnrNsE47NTMVpfTM6gJlNfyu5A8Rq923ZqSvPYdRqlN8tPifdYa7IdPwHtu12xabYtQtw+5yG4uPk9pw6gKU7lhv3dh5HlHtxo0US/bCTHXl630w8XuK8yLFxT5euNpzMu7u50QhaFXi2Ctu6qafJV/WydVvw/C6/jOK5AF7q7nH4sY9HsCNWD1V7Jf4vhwf5b9WOQTBYKrtl5eBuAlg/1QxC6q6mzqsALQvkxgxCWQwsWANdeJD2AseMc8/A0D1+6nWVfiGjzMxMI3yh9sMSYDlgsL5e04qPlzbj2pOdZT0K/6tnFzXi3KPiXHtg0Z7giHnlOHtqPO47l6Vm7GvA5PtkMEIPVYFFp+XG8C4NGeXEhEAAy62WLOiLLYm2K2o9OGF+JT5f7cdAfgjgZckiRU48ER9EYSNHjiwdPnz42aphqOqdIwMqVYsVqETOlLwE/PWE/oiPUI08g9ci3Fbbhqnvb8T2ev/SLgdkxGPBxMEdoRuGAC1sHuTSO+Ut7Tht6QY8UZKHwli+W+6ejxX1DZi21D80SAkA3y1dvTf1njrVLHGxpnj49yX5jkuX6HROQZ8xBxuE4uPk4DSdmzpxfnfrs8TQG0NwTu+TfD063zH1et263y+tazBCxsEE9G7G1402SjB+ahkmq7DtJTR9HTzQUfcCWDMwzqj3cXF0hp/WxgJgBTIZ1XlgBWOxdAJ3VTdizIw9nUH4wfx0HDLcOZWycksbDr+mwiRwp5kfmQ+ZuRITsXpbB2ZFODbpNH1he4Grn63Fw2+Zv/w5+ZNFkwGCvHDqdEROGKyXPmlEYU4kxpc4G7Oqei+m3VSBL1a34qELkl17YH34bQuOvakC79yShqNDAKf/WM7j+OvWOHaiIrwaPus1BsunJRKi7lc/a8TpD1bqhO3zAOyW2CttePDQQw89asCAAUcFAliyDYPqgyWzWzptztmlKXjySCEmF1mE1kagxoWwlqAH+PeeBhy/eBPIPKltbl46nhwzsLOWotmmoUvULmctLqttxGNbd+OJ4vyOmoguGrMGL16zGX/bW27am9l4ZK/UMiRWpYOcLNxMfz9n1QYQLFybm+O413bE1o4PKu0Qio+Tm/PadUjnsd3UbZTZmOeHFmBGlnMPLBph/nbdFrykhDHV63UaKhb76woquxlL3T5uxkwnuLdir9yavj6/u8ywKlHafEoMu+vaf0rHsQuwBMiStVZqHUK7NQhlQT1mz559XWRkZI78RW2VXq7+XP1C704NzZLvWnD0jRWmRY+6HfF1GyxFNhTtFx+QVdvacMS1/uEtunPLAEFdLNWHa8LQKAOspCYGF4e2tXtxx1/rcdkJ8ba2l89Fb64jfID0r9emYvYhzjQm4lgs9HzBozUhgdNGn45MtTqgZo33UNX7iQVVfX5YWomFrofldmOIUKmtV0tgOr8C//Znr94CsEBir3SlpgwWa9q0aWcnJSUNVzVYgd4pK82jDmDdN6kPfjM6Pag9g9mHqiOE+MyaCvzf1x0Fmf1m1dIcXFbYx5c96A/Y5KxCYdvw1t4q0A/KjSu3OD9rvs1cvs6vDA7fLbn2mwzAdePiBGCRFaCp4h0FA12VotEJwsX1UD+VGhUBlvHpE+X/YbS8vgGr65v8hPzy/XByLd2xgNm1dqCp69+GF2FSqjOrGVHuhYkFb5YWu/LAqm9vx9wfNgQsk8MMwndGlBhj77QJhk3ej/cyLy4GoxPjMSoxHlnRUYYLfQ5LM/HDJSzMKIq8uqERi8qr8V55FZqoJVGaG0sL3TNmBbDYp0UjSzDIYJHttQDjeSCAr+wd5ee1VTCApTJRwWoPymFCncC9M6whuP2ezSCMxJK7MpCe5PxL94EF9fjdc2ZjRIbmRD0mOaSi01+FwuLwfZn351rc/4aZvSI44Bc2J37ZPDCQyN9JFiEtEl78pBFXzHCWPchHXuiv6Ly+aH4a6ALvprE0EYsvu9Vw8ZxfrGo13O7VOoP5+fmmmpHiHlqFebs9i9DPPwpY8EUT5jxgBvK+cbtIEbbLAIv/7gy1n3rqqbd4vd4kHYNllUGoC3NbibnfnjkQUwcldgEsrxdhPoaqywjUHyB52r24+IsdeHGjv4iXnX/r4AIckZlkNhiVfKz8GS3g9k07cExGKsY5FNaKZ5FE2m/WbsIre8zslQ58yx8vOg2WE+bi8+o6nLFqPRYML3ZcisZgUtZuwUt7ypAVFYVjMlKMMeACTOsBw5ssSOOjt6GhCQ9u241X9pT5ydbc+jgFO6/V7w2H9O9WYZO/i7dpFyYDvDeyBH0dusvT/+rMHzaAgOWdEcUY7gIA0apg7g+B6xAyg5Du8tkO+ydCpD80NGJ2VrrBsBXHxzoWyvM4z+7ci/mbd3YCLTeaNSuzWKvwoJsQ5Le19Zi+bK36YfOLs2aQH2ArgKUr8ixnB6ridlWXpeqvVA8sY0YoKChgBuHveiyDcEKMb6EOPgHJg8Lss/MeqQFNM+VG7Q6bnNXIRVr9uiXIcGu0yeNv3dtusFeb9pjT9fPy8kwOzeqCqgN6Z05hPcJkW1qmf62kBigME4c5Cw+yz7R2eOrdBlAYvuTONIwc7PwYPM6jbzeAJW2uPMk5yOP+TE4475FqvPCR/72jLYN67ziGVmFe+ngtdlkk3PTgdIYEzZqlxiYvTnmwEu/+16wTi4iIeLW9vX2hhr3y85JLSEiInTlz5p1W4UFdFqEMHIJlEKbHRuCDkwZhWLrZad1YoX1ZfTrmiuLzqqZ2nPTpZnxVxgRIc6PA/f2Di0AxrvC3Mh/PH7A1tHlw46btuD43x7ABcNMsJnkMHjy407JDHUtdZiXPvWB4keHzZKc9sHUXGB5xU4qGhqrvlFfioJQkg8kIzkVb94i37KOKapy3eiNYd5HNACEji43wZW+1XS2tRnFoTZkUUxfOys7CQy4c84WlRSji/bKWVhy9bE1AETozCFn8O8lhBiFZp8rWNvQN8X6KwSKTxUoEPK4b888ORnEN6FxvAghhYX5Zxfy9G4bMImHg1/ST7q3nrrfPIwMswS7Jk7gMlGT3dh2TpbJXYl9h9yBbQPA6WYNw5LBhw3oug/DEBNx7rvMMwqp6D6bdXGkwIXKzK3CnQSZ1T9np7qbCZxc14MLHakznZto4z6/qQ+SwqS6McfPpibjpNHuC9affb8DsiXGOGT95vJxmLaoP/BMLG1CaH+maAVu9rR2HX1vulznIBZRNBliy8abOQ4wmrW9cn4Y4+yy45v211izR1mLqbWWoUIo5jxs3zlNbW/vGmjVr3g2ivwoPlEGoyypUhe6y1Ygug7A4LRqLT8pDVqzZad3I3uusHWh2Whc1BddVN+PojzZgT5N/aacD0hPwxgGDkcoisqbjWIwXAIZ7Ht6+G7fl05jU2UcTbwyZoBs2bccT2/eY7hM/nKivVLVocohVvbFObA0IkE7/YT3CEebaLqC7F4b3y6sM01IuyAQhi0cNRZZL0Oqmb3ZK0Bg6n9IiTHXgNca+yDUb3WS6ievh83bk0tUB6xD2tnbNaqz5Ct2ycTse2b4bbq7m8AVtAAAgAElEQVR5VUOjEcIm0BLNyjKjA5A7c8avaGvD9KVrweQSpeUD8BNluXmmfor78BkWVIOaRRjIZFQVuQcyGVUBlgGu+MeXQThbZ9Ggq5+lE+daZYDxJM9dkYKzpjgvs7JlbzsO+10Ftu3rYpAobpcnYXnxUm+sG/d0cQyWxKFZ578NNqmrDRw4sDNzUP7ClhdIHcB6dV6qrZqAPO+LHzfi4mnOv2LX7uhICNhd6YETzZfuhfjTh404YlQ0cvu4856662/1uOF5c2iXmWEM7+oYPzlUpvbHTZkh+RhyVpyfIac3DHe9UYsbXzUDadpvCKbU6/U27N279+m9e/eusnBwDx83btwBJSUlp+hYF9VI1MrFPVAG4dTcRLxydH/E8QtdV4zZ5OjeVYyZAOyjXbWY8Y9NWheF0wem44nSQQbo8C+94yvSLM7nG1RmXdEY9EwXLug8xLamFqPsicqa5Obmdob+xTjKYEvHDBuhoZElyKY2JkgTeqDpmal4oDA32Oa98nsCK4bQFlVUY0paSq8DP6ssTvniOcYMDw6wMcbyfmK8qXubkp6CF4YWIN6BQakTgNXb2rVADwd91hiCOzYjBY+X5DtiOnUCdyuA5QbAsSzSzOVrVe+rFwCc0SsP/I90ErsAiyCMK14gkbtgsATTJTRYMsAyCdynT59+YWJi4kjVj0cWr8tictXzSV4YdGE6t1qgf65owdE3mD2JqNGga7qdsNyVLpkzPgPfrGvFlHlm/RDPy0VAx17JY+BnEJkQho/vzsCowcHDKf9Z24qWNi8O3i/4gqE+q0J/xZ+HKu5/YEEDLjgmDklxzhkK4SSvMo8cO5pHimwweREV/9aBUzeFsjvHRhGzq7X1WNR61gPlWLzMXFuSfeX9puZH6H48Hs+uHTt2PNzS0kLrY5MZ8JQpU07o06fPYVYhQvFzK8F7sAzCC0rT8NDE7A6vKYVp6gKQZmAltntk1V5cv2yXdmp7YPhAnD8wU3GG94VQRfFoJfHw72WVyIyKwkEp9hhZ9cTUMDF7UG4E39Q1ykywnCUsGE/1WIf6QkN2zCX/vGuf4f3jJqzSk+uCyGI7L6cPHigc1JOnMo5NBrGm3WMItN8tq8Jj23cHtDA7lbURi/NhuIM4aPQbo4EsWygMkwzUrE7f29q1QMMgMicJ5JlF6KTxXtyguOpbASynGYpWzDGAEwD83Uk/f27bCoAl2zSoIUIBrHQaLLkmoQywZHG8yoxxjIxXZvbs2Tf2bAahuxqET77TgEueMjMLokSOyqJ198Ksc4+ntQDZMzXkI+tndF/ZTjREFJafeFCM4+xB3kcmAzApgC0UDyzu/5ePGnHGZOesI/fVAWMRWlVtLXjfZGCvgtPEuDB8eEcaxpc4B5xWdgPyz9ftbMMRt5Vhd7VZZ8dizeybAFgCZIWFhXmbmpr+XlZWxrI5nabAvgzCUlVXpT6nasatDpDpnuWnj8jB3KJU61I2nQyUWTNFec+FX2/F37ZV+c2JzAx7a/9CHJSa2OkMbwKgzJZiCFJp923diVP6ZmKgQ0aDh5EZG/mwZIZF6SuZDZdDyTqBu11QIs77SVWNkc12cIpzyUJPLSrCh+mmvP44P8dZuZNgfeJ1kykk4/hVdR0+q67FxsZmUExtp/HuP79fAU7IdG6vIGfnhcIwCUZILaMk+u8mVGbn2kPZhhYIx2ak4uiMVNuHsRK46w5gZHUOK8IkB4Wty1pbcfyytbrCzr9I7yt53OwALF0dQp0Plg5gyWJ5OYPQ6MPcuXN/rwsPBhLhqplfAQXKd6a7qkEoBNvyQMnO6YF0T6Fk0TFMN/2WSnSIzbsas9/YeF7xRwYMOqE9t7frJM/sQRZovvBY5+HB6novjvP5X/GcoWRPcv+Pvm/B5FHOQQ331YFT3jcBTmVmwhY4dfr8+MTsXSEvhZGRROHvfduEE+43lwkhiKfLvABY/FsU6ZUeh/KampoH2traKGZgiZyHVPYlUChdZz4q9leBRExEGBYel4uD+7EGoaaETYCQYUVzO6b9cwOWV/uV/sGA2Gh8ML64Ayj5QoyimLPxt2YNpo/UXZt34PJB2UhxKCjm2K1vbMaxS1dDNlEkU0iApT4L8nOi06XxeFz8Z9hY/NeyXMvS1YgOD8cHI4dgYKy7Z9v2aulgQ4ZM6ST+eHGeKxsDcSpm221obMK/qmsNSwMCN+qXQmluw4N17R6csnIdPqvqkAnYvU+6vgYDWEVxsUYGYUYvateCjelLe8oxMjHOUcKClYO77lxusjr/UVVj1B5USuP84sODHD8ZYNnVYKkZg1YZhHKIUA5rGJ+mhYWF+ePHj7+2xzIIXdYgZC2+WXdU4YP/mkM39MhRM650wCaULDpZyyQebmq/srOzTa7t4ryyfkhlYKgBpv7qpIOD+1G9/WUTstMicIBDc1H2UdQOpP6Kza7mS/fyMnvzh23tGO7Cd4qWDDNuq8Sny8zglJmXpLplYCrYKwFSdczNeUfH46nfJAXNvmxtB6L4GSE5s/uLtjsYGVmTdc3L1XjwPbNWjEwl2RRRikkALBlw8T6Hh4d7PR7Pl/Hx8R8ce+yxtwQLD1qF4OXwMkOIausbH4kPp+ejMIlAyNpYVFfS5ofqJhzz2QZUtPgL3A9NT8JfRxUgITzcv7ahxQrCsiIPb9uFW1wK3HXhQdYVJfiWnwfxbxlk+Y1LdJShDbJTT5DZg7dt3gEj22y/QiTRtb6bGlmi2nYPYsLCQD8mp40g6OSV6/Bkcb7jmnXcl9f1TllVQH8tp30S2zM8SODnNJlBDutxoXHrgcV+BHNa/zG0a8HG84XdZTgqPcWw77DbdKFQq/Dg7D7pjisR6IqU/y+EB7sbYMnaKzn70FQ3zXfTw8aMGTNq6NChF1sxWDJ4UMW5PamDYt26iVeVY8OurtANHZ7pQaUCLPYxVOd0+SUgqKP7uNwozhaFZ2UGS/23+jIxk/Hje9IxKCvwxNvYAtz6Ui2um5OI5HiHYgcA9K06/taOPodqT9HQ5MW2Mg9KBjhfLNbtaMeka8oNob1oNIUdMGBAZ+agjgHkz3Tg1K6TPMcvjnOZzxcqTPJx0mqWvEBTCzD3iXK89V8zu8MsUfrOyIu8DLb4b/5O9Dc8PLxt/PjxkbxG+dnUWTOozBXfKdndXRdiLs2IxXvH5iGdCNLENJlF6Ib/ockXy4slu+sw84sN2jn+vIFZeLBkkMn/Klg9QWY50buKGYROGzUgV6zfCmqh5MZxE4VsZbAts8O68ODR6SkGMxIbpHgwQeEJvtT3ULRA7D+PRaHw4ooafF5di23NLaZwW2ZUJJ4dMtgRE0WGhtowGnlyfyftm9p6HL9sDchedXfjLPSX/QpwvA2GUD03RftzVqwzfhxqCO+jymqcuLzjWLpmN0wcbHxowLm9udVgAVfWNxrsX2liPCalJjky8uR5Xt5TbjCrTkT9FgJ0bbefKsnvqAFqs1W0tWP6Uto/+GUP/uLDgxwiNwyWTnfFn+kAllUGIQ455JApAwcONLKfVG+i7sggdCtQFrXwGPoSjf5JsgZKDsmoE/CEIVF451Z7zunqM/ro2/W44hkzq8EQl6g7KACCvADrAAKPe/mMBFu1/L5Z24p/rGgBhflumqy/Mti7u9JB7ZebRvZwb7UHeS4yCD9b0YKjlMQEhtuYnCCPlzp2OvaKxZ3tFJqua/CgtS0MqfFhXUyMhSZJtjWgGH/6g2X4cr2ZNRLhKvU+y0yWbly539ixY7UeX7qQuo7x0gGskwtS8IdDByBCFFT2E7lrahH6AOaj6/bihh/0Du5P7peL05kJKI5nQ5bDUjFrGxpdObjXtrfj1JXrO8NGYgwZelfZKzUErxvvR4pyQX+mYO1tn9klL8+tFojAatrSNSDADNacMipkaO7fugtPl+Q7WpDZDx0jGKx/dn/vJgwlji2zJfmxMfhw9BCtu72dvtAv7EQfWNNt/2RxXsdz7LDxeVxSUY13y6uwpKLGkgEkgH+jtAgTber2CNQWllXhFAcAiF3/w869uGr91qBX4Qaw8mNgxv9g9qAYzFAAllrcWYAsVeCurUF4/PHH/zYhIWF0T2UQujX6lBkZMUgMJTB0IzMDYpFSAZYT53T1idZpvxgeJF0rFgKhyZEXYfU4zMAj0BlXFJgmZmmca/9YhzmHxWL/YvuUsjgfw3Izb6vEJ76wXKjO5wRYjCilJjhn0uRMRvm+EZyqY8f7KH6mm1Xmn5GEeXOCA87PV7aisF8kspK7Ql1CS6QyPp0/Rxj2VHpw6J17sHGvfyFx+b7KjJsOCMp9JxszYsSIzmw47itYKit7BtUTTB2L60f3wXWjOkrZ2PG9EoCJz9WF323B33b4O7gbLtOjirF/UmKH1soGuGK/ntqxF/mx0Y7Eu+J6dH5GZKX5Xosx0LHDOvbKrjZIFdW7zTaz4xclrtNpdhez7RZX1rjKILQI+wRdpO1scGZ2Fh4uynVkM8Djyv5X/L9hJ1Ba5Eqzx/0DMVgUe7tNWnBSg9AJY0R9IY106fLvpF25fqvhBh+ssRzQn4YWGJozhqTtuDxamIv+4rMH7QAsjp/OaFQFVtRg6dgr/ixQBuH8yMjI/j+1GoS6EjkEOQzdyACL/eb/1RYKwLrg0Wo894G/AzkBlghHqgyM7qU4bVIs/vh/qR3aoACN9Q5vfakOz12egoRY56BG1YwdOCQK796W7gogsZsGwGoFUhOd94UO8Fc845/5SYAlNGvqIqpbQPtnRGDxnWkoGRCAhfMCjU3AZc9U4/bTktEnOVyxG4BRwNjscN6lwdpT2Y5D79qDjfu6ABZDVRS5i76qoDDY5MffT5w40bB4sAoRBkoe0Y3FC5MGYmZuKvPrNSFC+leZ7RnE9ZY3t2H6l+uxvMafdTH8o0aXIDvKmdib2VHMKLPrnC6Pl06sTEaazLQO0AoArhvz3wzoi/n5AxAexOiUgu+Tlq8zshdDcUq3W+TZifGpuC5m2/F+OM0gbPZ4cO7qTVhY5g+g7Tyn1FW1e71abO229iDPu54JBcvWdCYyOGX01L4HYrBYuue9ESUojA+ucVWPawE6/IaOxq/vjhyCEpvn+K623vjGGeugjJRV0W0rDZbu/vJ+ssKAsdyEEQyEYUxSgsGKEsTTtV9p/xPhQd9wGN5Wsk2DHNYTQnUBtFSvKxVsqbULVf2VOA8zCJ/v0QxCFyVO+OV91oM1eOVT88JAbyJV42IFsM49Kh7PXOqsMKl4+HQAi4sum9DfyAuCblHsCNOlYWR+YEaKa+PVz9Zi6KBInHeUO1uEd75uxgk+/RX7GIrBKvdvbPGCdRjdgD0dwGKIkMyjYP1k9s+KEbplbiKun5MIS3mNz8H80+UtuOSpaiy5PRN9kgTAIh3jA1IazZIAIHuq2nHo3WaAxeunzk93n1WNmNUiNmTIEDAZQ7XzEO+ZLoNQ/Ex9lhKjwrFwaj72z4gPWuTZlDWJMKysbsKxX64zuUKLPhvGj/sVID6Ifkm+RjITp61cjysGZjvSGIljrKhrwLRla02hGOoamUAiA1oZgOvGPDsmCgtHlIDZY4Faq9dr+G39bW9HvUOGqhaPdueU/tj2PSAQCtQYSrq3cBB+1TcjKPATx2HmGDO75uXl4HCHhZTtFGomU5kTHY0xyQlGzcSS+DgDKBAIMpRl5ZA+PCEOb48ocawJ43XJ/lf8/xn9MvFYcZ4dzKfdJhCDxbJCC0cUOy7ZxFqYF67ZiNf2VgTtFxnJ2wYP6PA0stGe2bkXR6SloNBB6QmrmpBCm2jjtE43+Z/IHhSDorNpEKBIdnLnv2WWygpYCUNSudCzXwZhSUnJ4HHjxt3WYxmEE2Lx8jUphujaSTOMKlkiZ7UZcdObqKmpqdM3if22BlhxeOZSe/XJ1L7pABa/tPk1IS+8IqtMd21XnZSAu84iQAh87Us3teGUu6qw4MZUDB3oTjMl66/Yl1A9sGoaPIiKDENctLP7xnPrABYXURqMynYHGtuDzmHkOHxwRzr6Z+jJbwGQKMY/48EqLNvcis/uyOoEWCbjTU9YR/hLY0NAO46TntyHT9eYaxBywefCLmuudAs9yZPpJQn4ZGMjalu6RMbUm40ZM8YUJtSF4IXhaqBSMHmJ0Vh85GBkx0X5MXEdgMoiqxDAkr21OPGbDqNHtTkNY3H/Xc0tOHnlelDzQvGv06ZjsOLi4sA/6ntFkKX7cOE5r8vNwdW5OUFDI1/X1GHm8nWdRW2PSEvGS/sVOtY5yUWera45NTLCELeT2bMTshHHYer8Bas34a3SYgxNcPaBJZiiFo8XBJ0svL1/ciLyYqNRHB8H9ilQAkCgEjR2GULdeMj+V/y9W92bOPab+yqMckK65iabjscJUDKm8zSc/S7o38dI6AiWSCF2olbv2g1bDaCdHml/Pl9W12BUN6jx1aXk8fhekAmvqanxq7Pr9N3TbD+F0dduOM7P4hCBAJZgsmRWSmayZONR+ecCjMmGpSYPrP33339ccXHxlT+1DEJdiRyyINRqCIAlvvi5OOk8ckJhsHQGp/yS4B/ZeNJqARhTEIVF8+n9FRigiILItQ1evHJNKhxk9HY+1PXNXpw0vwqLv+0Saj90QRIuPSG4dsnqzais8yI2mgDL+buj02Bx3ITtgVhIrZgrgvFXrknBCRMs2AkJML3zdRNOvrcSOWnh+OftWchOFVl2GtF3Z80+MyC59K8V+P0/zAkNDEPzjwBZVqNwzthk3HpEJma9shNfbTeDtIMOOsgo+yIL2a3c3GXwpZ7r0H6JePXQ3I4itj5ndSNb0AesZE2WatPw6MY9uGHtDm333fgScRFgLb+X9yt0BbB+qG80FhG5zhqBNxcRGdAGAlfDEuLwRmkxsoO8LE0sFL96oyl85pZJUTVF8oDyDZ+ZlY67Cgain8MXuNHjMcAVjT8XjixBukOLBxpTMlvWqcO66L+VQ7qhzxtRYgA2p031v+L+zw8twIws50al4txP7diDazfo2cN5uTm4NjfHaTe1fmzyQVgZYP7gAaAOzQlgZpUDCtx/X+LM+V7OuhT9oD6R7wbnyoaGBq0UxvGFd+zwP8Ve8YL5nhIc8W9VLyUDLAGadABL/ZlgvsTfMrgyVv7DDz/8mOzs7LN/ahmEX61pxZHXV6CusUt5S5sEhm4IsORQi/i3CnZCKRXDcjVTrzOXybH7IDM0uOj2NIwNImzn8egVddzNlfjz/6Vg9iHONQQ8hup/xZ/99dpU18fj/pW1HkRHhbkKEZKRY4mhilpz2jjZP8EABhpL1mB88Pwkg0EzNQIKyYaAoPSkuyvx8fJmpCeGY8lNmSgdGCX5OVkZcppLzXy8ugknPLUXzW02Vd6+Tk0tjMdfTuyHlOgI/Pbdvfjjd9Wm7paWlhpmpbKAnc+qlf5KbKeOzdzBaXjigI4MQkOMToDpM0oNpMlq84ThwuWb8dpu/xAIhbHvjijBCIcsFEM1567aZIRk3DBYViEtgiw28fFiFYoli/DifgWYmh6cmdaZKrplUsjcHbXUXDuRehf6HN2cPwBFcTG2Q4Ly/aUJ56wV6zAlPdkQLUe7KJxtd17SbWdl4DkhOdEo7myAeodNBW18i5lYQPbQbQsEsNyCt8+r6zBj+RrVdNPw+zoxKw23D3YOmBlynfvDBoxPTnQM+h7dvhtMWJAbGSx+pAlLGMGo8/2wK1fQjPnvADwJoKPkx/9IkwGWCrJUoCTCfnK2oC5zUN1PHLdTfzVjxoxr4uLiDuipDEK3NQh1LAizs/jAcYESrJXot84HKxSRe2OzF6fcXQVqm5w0sj5/uCwFpxwaa60d8h3QCE/dUYlNu9pt+WRZ9WPRN81GUWrhus05+v3b0zB1dIyTrpu2Lav2gMfJoGjcYaN+a85dVYYvl9M2tjAKb92chpx05bwaZ/Y/fdSIC56s6gBdvOZ5mZg8LNaa2WE0TZOFx1qEs5/diyWrg6ffi+sZnR2D10/JQU5ipBF6XLCyFqe/aa71R8uGQYMGddZdFKFsnf5KWDjoWL07RmXj0pIsLXD0L87cJXavaGnHtP+uxYo6/+ty63zNhW7ehm2uTSMD1EKz9ajYDQ1WtbVhzor1+LKGJSO72oLSIkxOCw7O1M7I4ZusqCj8ql8mLuzfxzFjJR+3qq3d8IliH92Ea20NWJCNdGEp7sKSPVcOynZ1isUV1YamTHyuuBH9qye2AlihMG30qbpozabOUxG8n5OdhcsG9nN9Xxfsq8A5qzbizy4Yu0vXbsHzu83+cEwMYhNSFKuIie5G+T5ov/d4PL+WwNQKVzf1F7BTIIAlGC1ZT6ULF6o/kwFWZ800UX+QYzZnzpzHwsPDc3sug9BdDUJdqZWCgoLOkItgsUQKvA5gheKDxbH5dn2r4eekMjFWzxrZ/QfOS8bF0+MRRHZlHOLxhQ24/OkazD0iDs9eloxIlzy/qr8KxcFeXFsZ6/KFhSHTBcDiMd7/ptlw4W9qsc8K0TX+3dvSMCBT+WrWaIw2727DlJvLsXlflwntcxem4YyJHaVk/GsQsldd2XZqVuGXG5sw7fd7UNsc3Kxx/IBYvDI7G9kEVz7Atq6sBVNf2o499V3ZiPwYGDVqVGdShq4moQBW4m/dBPrWYfmY3CdJX4w5gG3DhoYWHPPfrkwu+bmdlpmKPw0pQLSdB1Xa8ZK1m/GX3WVYMLzIVRah8V7V1mP6srWduii7czfNJO8YbE8L8/SOvbhmw1ZTdlwoC/0X1bV4s6wS52ZnoSg+zlHISHd9BJr3bd2FO7d0+JO59XGyO3ZW2+my8zoy5koMMbybptpG5MfF4MORQxw5mtsFWEYm7KghQcPFuutgP5/cscdgm37Tvy+OSE9GnIOED/WYu1taMXP5WqPu499LizEu2X4hdMF8sbyR3GRJipt7Ycx6YWEtXq/3fHrGuj3GL2E/FWDpQoU6sbsOaKnMlex/JYCWMWZz5859r+cyCKOMNHunLAh1SWc9WIVXPjVrWoYNG2aEEAiuCAgFIyAXhpUfBHpBfXZ/BvqmOmdheBxm9/3100ac/2hNUKCQlRKOv1yViimjo22Bq+Wb24wQKE1UaYZ6xEgXYid+ljR1lBP6UNJfhXrdvHbWRCyv9WKICyd37m/4ev2pDg+/Va+tZ6e+sATDr1ybhoFZ8r3SA6LWNuCSZ6rw7EdmR+KLpiTi0TM6iiHrmB25iLEZgPELEXh3ZSPOfnmvJciKDA/Db8en4sbDMhAfKRmaesNQ3+zBKW/uxJLNZtZ95MiRhrhf59ummozy/yrtnxYdgfcOK8Dw5DjpunwAstOpvut65ZDhJ+W1mLl0rTYF341uRU4jf7IkD6f3dW7saLxXAO7bsrMTXNiZvClkfqgoD0kRwd/ldY1NhrP5zmZzgkx3LPR2+mpnm/fKq3D2qo2GdUQoPk52zhVoG1123vTMNDw3JB8xLsBGQ7vH0OjJQMHwwBpehBSH+jK531YMFsse/XVYERJtPBfqODCUSYsHN2FQ9VgEzLds3oFHtu027Dacgr5AyQah3mNp/98DuKgbj/ezOpQAWOy0yjbJdg1WIEvWZum0V/IxDWBbWlpaPGLEiMd7LIPQZQ3CKl/R4i+VDEKyAULD0tjYaCxaMtBSwyvdweRwoL5Y1YqLn6jGsk3+tdwYEmRh5mtmxaNvmj29AkERQ2hkeew6lVs9ybpkgFCZO55rb2U7tuzzuDI9FX1lbcCHFtTjxhdqISXGmC6F40fn+uvmJBii+s5myvozh/be/roJpz1cieZWMzs2aWgMFlyWiaSYcItsO9o26MTvXYzXmr2tuOG9Cny4tgFNPk1WbGQYjiyMx/zJmShK7yiKrPOduvPzcsz/3Fw0mlmv1GHJFQdUDZb8f/U+5ydGY8mkIvRh+RQlC7KDkVOzI7tK5zy1fS+uXa8XBr86rNCxUSizo47+fjUIYG4fPMAIa7ltBBY3bdqOZ3bsDehvyrDNzfn9cX52H0TZYNuEaJxCY7VRA0T9VoILXZHb69Ttx7DcicvXgmn5bKH4OIXaL9U5PJTSOOyLTjRv2IEMLXCcuWkHYJ3OOokl+SEziqGOowyY3dS6DFbMOtT+SfvfCeD6bjzez+ZQMsCStVJWhZ9VoCVnDAYCWJ36q4kTJ07Mzc29vccyCE9KwP+39x3gcRXn2p921awuuUi2wLZcJBv3mADhjykXHHAwhBCc0CGB+CYBQguhJIRADAFyTRJKEsBAQuglAUwx4N9cuEDgAqEY44YLtnHFVt+u3fu8RzvyaHZO3SPJsr95Hh4Z6Zw5M++0d756yw9KXQ/A5l1JOuxnO2ndtt3qHxi4C3sWQaqEHZb4qUsx8sJvKumYr3i3RRKNR0wotOvjdXFCyi/Y/SAA5qiaQKYxtkWPUc/tC0N02T0tRh3Xnl5CvzrNuShZrVq1v8Lfj51eQE/8ooKKCtyHWBD1I8L5m8tjdNKh3gzv5XYCtwWLQvTUGxEjvhbK2NpcOvXwAXTcQflUWaKxt0obcauqvA3bEzRr3k5auTmT7A4pC9LiK4bQ+Bo1nEFabCLiYiFXX5dNly5wJ1Gyg6glnDIkcVWFuYZdlxwZvltqGSP3X4re3BSh2U9toCgC7KQLYqchDYy4DMhES0i1ZDWhOr5HVZfSwwfXdcaqMgiWNUEUNmZI1n3Bys+NNCpqqYIKaHKD66TCSBHzzY86PQBxsN3ZUOc4LpBuSQCl579souvXb6KVISVMRjBAp1YPokv2r6H9CpxLd5FgF2pMnWI6mxyErjcxkxdwkMI+SQ746DWOkx9tUiVDSI3z4pQGz+o82F/NXbmuM2J7Dhm2TEhldMoQ5znzdP2CFye8QjtDoiLsSooGBIP0bkubp3hsfmAn6tgQidFxH68g/ESBZPeO+hGunB7sci3q2gtbwG9UldPhlaWGFA67fUtHBy3a2UwgfLjEmJQzkNOUw8cAACAASURBVGHJTwz6Q13AB8RIECDxU0ewhERLJlKyfZbsNSieVeulY445Zs7AgQMv2tM8CD9YE6ejrupUn4kCg2HkAkRbhf2VLL0SoRvUgc6WwPg9cdA3JJFGImuk0XnlxqqspEQ6W7VsY2Chz4hw/tfFEbpijns37awwkyUyilE6gvWf+6cmeviNjGSlXZ9c8P0qOuvQkt259eQ4UUKllhEXK9P4XU9khMRIH3dqQ0uCjn78c9rU1l01NW3atC4VoWqHJYLminhYKnY/HDWIbp28X2Yy5gzJVfdI7q2JDjr108ycf6jf64Eu5zLrVM2MIbiy+1GaEwkyuHcqRXmBAJUFA64OKLQBISCgGhSSIbVdXj0I/egf6tCRK/w+G5Vctm0DwVoVihgxnqaWFhmBW6eWFve5RMhJvxDHanUoYthQ9VXZEYvTD1aspdebdod58TLPnOYghIfjqdUD6aL9amh0UaHpOEFVe//WHXTj+s06W8elRPS1fdGLUBAszBc5pIJZ2AadpEo1bJffRb1dEqyTTz75lry8vMN7yoPwpXlVNGOi+7x6uhyE48ePN1Qtsv2VIFrCq1Bn6H6iEei0ggrcN8P3NbtlV5JmXbOLYH+Fko2XI94PR8nwQnzp/e7eer+fW0Y//Zb7IJByh7c1JenyBS105/nlBhHslWISpwqSm2RHim5/oZ1+9vdmS5uu4yYPoEfmDiao9XbbYukIkT61TKcESJF4pVVzsmqwu2St83nkbjzrxS/o2bXdY2ph7qrpnXRJnnUehPMn70dzRw42kVylA6hCoprEwu6MXI8CCckxH64wDG7V4jUw49PphMmoz1BrTRnnKlJ1T84hEMrvr1hLkKCYFa85CP1oNwz7v/vJZ7RDk9KrrzwI/ehXX9bxYVvICGtxgMvgrH61GV6gP1i+hpBCSS5e5pmTfJIgknfWj6SxDtP1oE2d6ujVunm3TwUZFcRHJliyBMsqNpYszVL/LUdul43bjRNzzpw583Nzc4/sOQ/CgVRf6/6Gq4sEjqjY8MqSCRbssIRNlpBgqYfU/oOD9NotVTRiiPt2+LUQUU88kaJL72klBDAV5a4Ly+m8Y7156qAOnf0Vfv/YVRV08tezU+1BgnXSvCa6/9Jyqq91Ho3YK2aqKlC1cXp/TYxm3biTdrVZe/mVFgbopYurafrw/K6wBuYBOTtVbqbJkzVG5Gogz26paVI5dMeHu+jnb2zrBgPSO4lUMHL8NjsPQizSpw8ZTUcOKpMkcha5CCWF3XstbXTC0lXUDn22UrzaT8lxetC2JyaOdRSPyuuccPoeenjt2k2E9pmVzhyEDYT0L71ZYPyMAxgBT3Eg60o2DgO92Zc97VsLdzbR18qKaVA6hlpvtq9TcrWOXm9Scq56UL9Hkyn6wYo19NyXTdouQGr1i5HD6PzaGsMhwm0RoSMUtfk8IrrGbV39+Xk1RpWZqlAXI0s1gpelVrp6DZxmz559emlp6ZUgJ+pmL/+/GrdHDZaoS7Q8pS6XFv92IFWVup8Qc29roXtf6q4GQvJceGMhmi0IIcgVfgrCJaRYOjssPwhHNhMLZ/jtz7TTZQtau6QvIH6v31JFw7Mgfos/iNGx1+zqJtFBPKhFv6kyvBmzKbDBmnH5TvrFKSV09tE9eChpUth0EZ60EfemL5N03E1f0rKN3VVvZklQL/qPMrr525UUUHIRZki0bLzwdnsdmgUs7e7lGE0QXfnGVrp7WXcDa9gOygRLt9Ywl9VSlZ9LLxwyhiaUDEhLpvTekUa/lN3z6R2NdPbyNRl1YjX+c1K9J7sVNU5PNqlUspmb6ruygbFZvdnkIPTaVgzJfZt30NVrN5raw+DAfHpSAx1a3ndqLq/968v3EMH+jk3baO6wIVkZz3vpA2ytzvj0M/qoLdNUASrWRVPHucrfiFyUCDaLtE5qgeoWORxPHlzpWmUu6kL4iG9kSrNvJ6Kfeul/f31HJkLog45gyeRK/FtNg6MLydAtPY6IgzVs2LCiI444Ykk0Gi0XpEl2J5cjUMtqRFXipSNYJ36tIK2ac0ewQtHOsAOq2uv44483yBT+A7kSBEv8FPZYupQ52UR092MyLXwnagQtlWNCnXkUYl+VUxaey6Szv+pMMF1FILjZFEiwZly+i8btn2tIxLzkJLT9vlkOPen3ze1JOv22Rlr0UXcjaNSNIHw6tfCwiiC9dEENNQzO75JQZcbFShvLWnjhdQ/3oE+9IyRasUSKrnhzO931SWbU9Pr6eiN+m7qGIG2VJVoqXpPKBtDCg8ZQVS6M9jtTougCpepwvunzzfTbdIwl+e+dqr0GgjGzmwKbjjOXr6HFkgquMxlwfZ9IEETbcch9R/LIM+uT1xyEbjCSn4XKEsQKRvdWkeBqC/LppSnjaP/C7C5EXtvZX9/bFovT/Vt2uI6Wnm1/YYeIQKKyk4Jc59GV5fTghNGu4mkZIRo+XEHrFHV+J7kaQScPGZiVTRwcBE5ZlmGP+T4RHZgtHv3pfR3BkomWLnSDTLhUYqWmxZEJWxcuxx577NHl5eW3RyKRPDWJsiBYMqHShXTQSY3gen/Lue49CHe2JI0UNUi3IpcTTjjhH0R0EiRY7e3t3YiWkGIJmyw1WGMn6aikKXW9b4ilI1fItbfw15V01FTvmyqI6JwbmmiRYn/lRwws4A4brBk/20mt4RS9elOVQbR8LV2pXjKTMAtig0j35y9ookfeyrwplpWVGTGjzJwbfvT1Urr124M6c7RlxMVyaNQuwiCkvUblOFqyatBMcgW8hgwZQjU1NYa0VUiuZPsrKw/C42sq6L7JI6kgJ2AejkEzKHBi/M+Va+mJ7Zlkz2tMIt0tu6/VhBuiMSMSOozb7YrXHIR29er+DruXc1esNYzH7YrX8bCrd2//+3ut7fRJe4jOqRncK12Np1IEQ/Tr1n1h5Z3nKSL/J+1hmv3RSmpMdD/zfjhsiJHfMi/L9ElyeBUJrH0yF6HwVxdiny6DdI3Ru0zIVFsrM3IlCJs8KVOHHXbYpEGDBv09FotVCYmQnIJGZwQvu5vrjHPvvaSczvGgWtq8s4MOu3xXtxANSK2H2ISHH374URUVFTe1trYG2trauiRZaLNMsnSE7+ITi+h355U5CgLq14qFCg+Sq0bFbijb2Fdon5n91SHj8uj566uootid5FDts5BgrdnSQRefWEy/O7eEAh70/xlYGipBq0CZnX9HqqKfP9hCf34lU2yOkB2QXoFsi3FXSTWM3BfOraHDRhUq8aMkI/ZucaUEEVNsnLpy/+klXi2RDrro9a302OpM42okah07dqxBrHThGWQJsW4N/bSumuaNrc2ITK9TCco4m9xYjUe8xg0yC4QID7gF4+oML7TeLF9EY4ZaxQm5Qru8eHa57Q9saRZs3k7Xr7c+hOV6vTocuG2b7vn0jPajql6v4+7N2w1v2N5QrULFdv7K9bS40dyBQgDgJSL/q40tRgR4WdI5vDCfnp88jvAz22KS0HufVREKPGVyJU5L1bNQta9SpVyq1Ep36opxTc2aNeuyZDJ5WTQazZFDIahRqOWDAQeHejhAQuM1B+FH6+J09FUZ6WkeJqKbBTCzZ89+sr29fWxra6txyAqVoVAhQlqgRsSGFAtejV8Z47MkxmT2v/JBlE69qTmDXOHxeWeX0lXfzS78weufxOjYX2YG2zxmegE9mWUMLLRR2GCBYNUODBoR+RH3K7tilqqme/JlhJOBt+BfFmeSq7q6uuby8vJyjD3+EypjnZp6Qk0+PXtuDe1XJuJiKZKrrrhYnXHNzCLAZxrBdxrHb2pN0Fkvb6J3tmVKUGBzBXIF1aAsGTazbdSlyPnzxJF0ek3VboLYpSK0HgWEKZj5wfIMlQPe+q8xwwk3Y7fFLBAiwjTApuugsuzms5v2IEL7KctWa21gzOzyvOYgdNquFaGwoTpaZiJNM2uXl4j6TtukPgcC2NKRoC3ROCHEAbzSskkN47Ud2b4H+yukQfpxbU2PerFiS3hmRyNdtHq9qYOC3BevEfkf2raTfiLlRESdfnqWQpINJwulID/hXdmORX9634wMqdIsM9ss8Xsr6RXwkEmWah5gHDMzZ858LhwOHyx77Mm2IqrRu3o41FQG6NWb3eUghH3Su6vidN/LYfr7krDqio/s38/Jgzlx4sRx1dXVDzc1NRVCZQiJliBYwmhfHfxZXy2gx66soOLC7KQ7VpMKAR4ffS1iml5nSEWAltxUReOzVLnp7K/QLj9iYLVFUvTaxzH64R+bDVUhymlHFNJ9l1ZQnkdnTCMhc5fEyFxFh9hnF9ynVwsS0VPYexoaGhqKi4sXNjc3Fzc3N3c5PuikQMc0FNGDp1ZTaV5noE45lYzRHiGhwj+0Ei1J4pb+O+yg/v+Gdjp3yRf0ZTjTM6y2tjY+atSoPLFOVNW7LkSDuoaQxHbh9HqaXtKZW9FQSRoBFu23NKhOZn+0KkPl4PUAwBetvBIR7PCv40f1SoR0hJ0489M1WnIlUhKpCHkNrGqPNNGWaIxu3rDFsLXCwa8rINkouvkJ3L49uMrJpxw9g+CSsA9a3h42cj4ilAGCuG6Oxrq1r6+8Kh11wuYh2F9dvPpzurNhJFXlZnvpy/wYltrqUJguXPU5vaMxPDdrHuzpFk1poOGF7gJby9654oBGqAfYDWZbzJKeE9EkItqnEj/LEiuBs0yu5N+pJEsmV+pzal0yyZJ3hLTyxhjS1MSJE4eXlZUtDIfDwwVxEYbwarBEdRLAwBoBNK1yEIJQffJ5gp74nwg9868ofbYlYRXf6CxkrNFNtoMPPvjMeDx+TVtbW45QG4r2qlIsqLLnn1dKF36ruEdUhUh99usHW+l3T5nn3zvuoIKsjcbxndNubqKn/5Vp4wG7N9i/OS3wcIS06o1lMXrm7Sgt+TDaRarkOiCVfOTKCvrWIe42j87ZZCK56kr10km4Nu5I0mm376S3V3dGRFbKk0R0RTo4njFXDzjggFMikcgfmpubA0JdqI456jhi9AB6YE41DSnenZxZF8fK1laLcqg1kqSfv7mVHljeZMZ1QAKvmjFjxik5OTm/CofDubKnq6puF8nK1c7WFubTy9MbaL98kZrHekRhI7I+EjXiQOHG+kFre0b73BpUA2QczP/d1EoPbf2S3mzuHt9LtAibDzydzqzxlpvQ6VyFbRPIFfqpFpArjL3OPABxgxZNcefZZdcmqGF/v3Er/eWL7ZZJqwsLC4126ZwxQKKfndxAB5Y6X6+iXQj/0JjoMOIcYVzeaG6lFe2RDFJt1Y/HJo6lY6vK7bq6x/0d9lcwcL9t7MhOG0sfy9pwlH69bhMh1ZLZXQbSSGNbUwi1V3s61Ts3m6TkMhRoPzwtf7k2I13WC0R0nI+w9YuqVIKFRuvUhLK6EM/Idlsq8RJ1yHuhCoZKsoy5k34oNXXq1KOTyeSD4XC4WCVaIgq1WqHOaw+EasXGDvrHWxF6/PUwfbalw1ESYCJaDtMRIsq02JXu89OmTXulra2tXlYb6tRGyHd3z0/L6JTDC/2xKUp3fuWmBJ09v9mQwpkVrEt45H3n/7nz4Nq9qRLBqw65Ec/7w27pkvy9R6+soDkzzOvHOCzfmKDXl8boqTej9P5ncdtE1qJ+SN9euL6Spo124SxgFXE8rfJKdRC98nGUzvnTLtrRqo1ztRjCOSKCtXu3iwD+f/To0X9rbGw8AZJMXbgDtL+uMo/uPamaDq4tJCSV6O6Np4/MLhPD9liS7l/WTDe+t4Oaovp4RggNlSaBhlV+dXV10ahRo66LRCJnhMNhQ+2uehKKy4o6Zw4qL6YnJ4+l8kCwk6AqJZ5MGSpA2IVAjQFJhUVqDONtI0fahDGmyW2BPAjVa00t9M8djQSPKV0cLd38HpyXS7h1Ty7JLsCtrm6068ntO+mS1Ru0ZAYkBoeeMF1Q6/AzUvracIT+sHErPbZ9lyXeiNmXn59vSK3EGKtSSjcSj8Z4whhjjA1sdlaEIrbjbXfqeY2HZldvT/8d6Z82RmK+eRBifq0JRYzk4yBWZpJI9Cs3N7drrqn9dGNPB4K8KRqn53Y2GiQINoWi+EWwLMKX7LOpctSdVCfBkkmTGaHSScPs5r2pNCstLbgmEolcGQ6HA/KN3MyD8IazS+jTDR30zNsRevbtKC1dHzdN+GvTsHOI6BWLZ7raXV9ffwjibDY3N+cJb0OdbQtIFiRZc79ZlLUkC152dywM0bxH2myJilPjdqjoIFX6dEPCIGz//ixuRH//Yqc1KQWBe/E3lTRz2m4p067WpFHHC+9G6aX3Y3aSQrs5QiBZ8IA8cKwNyTJGxTq1DIhDY2uSLvprp0rQRMOyhIguJaINMvFX/k0lJSUD8vPzP2ttbS3VEWuxaI4ZU0zz/mMQjR+YTwHcTdKBRrtFQk+r5JLJHFrXFKMFS5vo3mWN1Ba3DHI6n4j+mCaB3XAcOXLk4LKyskdCodBUsXaE5MqMYM2prqK7GuoMMoiCDXltJEYv72pyTKjUwTxv2BCaP2Z416/RTRivv9rUQk9u3+WKUOkmysjCAnp4whia4GMwT6i7rl6zkf65Y5dWogBnBxAZYdumdRbYr8ZITu21wAsLwRphwK7mTFTrRHtKSkq6wnKIHJS6OWkm8cABD0kKyPOSxpasx8Ws315y5nnF0K/3sA4uWPU5nTCownWycrUNSAwOfP+4casRg8pK+w41L4g8zhMzIj9v1P504X7Vpl1t7UgagUkxl0F+zC4vhmRzUgMd6NGuUVxIoOLUXLr2Oe9BMSA6CZZKpsz+X7XTkp9T/202ASwlWemXUiNGjHg6FArNEtIs3cZRVpRDCCNgErjY6VpDWIa7iegDpy+INo4ePXp+e3v7mUKapVMbgYxA0gOiNWyge8OiUCRFDywJ068fbKMdzdbRxUX75dAVsNXa1ZYiSL7eWx2n91fH6d1VCdqwo8OWqJnhUV6cQ3+9tJwa21L0+P9EDLVfW9iB0Y5LgJE6587zy+jUIwboCarqJWjk/useMb09nKJ7FrfTdU+2UGvEtI2/I6JbFdLSJV0V4y39TFVWVl7f3t5+WSwWs1QeVBYG6ciRRXT0iCIaXJRWHaYJ4dIvo/T25jC9tTlkR6rwadgxXAwzpXQ7TL87ZsyYGalU6qH29vZSOVG57pJybV0tnTx4IC3a1URPbd/lSEJlN4x31I80ksNCMgUJDDZ7pxIqtW4zo+2h+Xl03/jRWXt34WB4ZNtOmrf+CwLB0RWkzoJEQUgFQVZ1F6q/jR9NJw6utIPH+DsO8G3xhKFiXbSzyTgIzXIbqhXm5eU9OnLkyIMSicQoXPCE3SrGWrdPCokHCBWI24s7m+j5nU2GZ6SVFMVRRxw8ZCfRdFBFxiOQrDZ34CKYojWRqJEYPJZM0XutbQQje0hd4dU2oqCA7j9glGsbKuSsPHv5Wrqubj+a4kFaCkngWy1t9LctO+i1plZHUkDMMxAsO895VeUKtf0nbSFDGow0U7q0VWYYn19bTfNG7+86/hXWDeLfgTSa7Kp1RLTey9j293dUaVXGnqYYqDslVU611DqChTaoBxoNHjx4REdHxyvhcHgkNg/dpuZhMFYR0bNpQrWMiITi2Ev7jXZXV1e/09bWNhabnY5k4SFIs04/cgBd8u0iw0vOKhJBeyRF76yMGxIrBEKVA4c66e83v1pAiO20+ouE1s7JSR299Mya0tLSmlgsVoxDwgy7Q8fn061zS2n62LzduKW98boH9uxUwUEitHZrghYsDtG9S9qpsd2SmH6PiGAroBYrgmWMe3l5eVEkEvlXNBpt6GG8btEQQPmT2rk7fPjwqyORyCXhcDhfEK0ebqdv1VdWVkKSOBzqWF1QX3wIqT1+VDuErhpRSyVBd+EbIFV45stGum7dJoK3oElZGgwGrx8+fPhF4XD467JEXSfB+t6QgXT8oAqjXZg8GBT8hEThw9Z2g8wsbQ/RmnDUkOh5KC8T0Z+I6DVUX1dXN7Ojo2NBKBQyiLTZGENFiPAWUDv6eQ2CBA25L7EvC7s03ToeUVhAL00dRyDFbgpUlCCegiwZdpyxuCOyIr6D8QARRy5BNwXk8yer1tPjE8bQEIt2g9y0JDpodThiGPvDWP21xlZXNmpEdF1tbe2agoKC20OhULkcwkidZ2W5QVo4uYGgKgdJhh0kvuuVKGNewAFi1sAKR/DgYvC/re104ar1VvHX9rn8g7rN2GrGmakMUY/8npmq0Wqw1DVuRri66igtLT0zFovdGY1GveRSWYlUa0T077QUQEeo3K0+jY9VZWXllFgs9mIoFCo2IwqiQyBbo2uCdMj4PCrMyzEQhRQO0qW1WzsI6jYnBbcd3Ubv5N0+emYhEf0vEX1IRPDn/TxNVA5JJBLALt8KO6gNjz+4gGZNL6TJI3KpdECgM/lwKscgk8s3JeiVD6O05JOobS5BIoK9FVI4oA1m5MogUtIfZbss+W/TAoHAc8lk0u9ohGgjcnm9m26D23kKNVJxQUHBPeFw+HjYZ9nNTSfzIhgMPlZYWHh4IpEAOTYlxk7qkp6BKzeiPi8lok+Be1VV1fCcnJzXW1tbq8xIFt7HIfHdIVX0/aGDjYS8ulhZOBi2Q6rQ3GpIrKCysTmUHkljb8zRYcOGTUskEk+Ew+GhOAB10kCX/XXz+F+I6P60nai8BxvaiKFDh14RiUQujUQiBpH26SLa1b7KykpCwF2oSPEf5hD2HSExE8ROOCfpPFW9qKJgA/WTldkJQaBKg0rNbYFU8XvLPiPYKVXApVlmzDmdKm+vUlmpLdCc3Cld8qm2tvZH0Wj0euG0ou7vGPBgTo7d3HXVXayXnw8fSucOG0IVJik/QCSRzeBXazcZa8iCqO/T5MqOIImBMSNRug3eDcnSjUuG5MpsdgSDwds7OjrmYo5ZzKAVSIOW3qyhVsEGaWdjpuu3+J3dpa/b3wcMGHBBNBq9MZlMurtSu1oStLiwsPDR3NzcG8LhcHUPkSxIdZbm5uaifz9OJBJe3IAWENHbsO1MH5rtGkllF2kpKSn5r1AodH4SIqieLTchVFPaU1D3JSeXAN0zM4noD0SUrUTraiJ6KY2Z3D7PuBQUFICsPBGNRid5IFl/TpM8kB84gxilvLx8VjgcvjcWi3nx84ah/ptE9HFa7Wkq2S4rK/tWNBp9IBqNOvKVNw5FHBRpEVJ7MulWYvSLtNmAPF+NPldWVn4/Go3OD4fDAzzg6GZWQ7qOuHyQWoFwqntUN7vYoqKi4tzc3L+Ew+HZ8Xjc8zxJjwUI/bpJkyZV1dXVXRyPxwuFhEwmVfK/hQ0YSJZuP3KjPhUdRfLqk5ZC4eC9ePkuvmaWAsp7S7rexLjek9aifJn+bcYZWllZ+c9wOHykLtaihzY8VVZWNjUej4+GFNZUyxII0NSSIoLN3nR4nOYQvd/SbtiNOXBugYnNj4noHQ/t26tecUKS0GErSZX6d3Xx2wFmRarkjVbXVvgaX09EJxLRiPSHcPt9K71hQ7Ug2qfrg1sJnB3BwrcyngkGg39OJpNnplIpP4kW1AOI0/WqALigoODH8XgchM6LyyAOOOxgkBxsw6aa/pmx8AOBwCXJZPIqIjLLFou63pAkhUIypBtrnfqtC8Pc3Nx/JRKJ6XaTyMPff5v2wMMm57TYqbR19UCS9RPkOSeiaQ4/hNss7AEh4cPBLpdsDsxuFQWDwaOSyeS9qVSqxqJdmGdoBwgVsLK8cAUCgWuTyeSFRGQlYQahwvwAoQJhkPtoJcXu+lt+fv7d8Xj8jFRK4+7oEGSbxxYR0Y3pvsuPquu7OC8v78ZEIjHX5/UNJ5tn0hgJqaXaZDOTDSMuYX5+/vBkMvlIIpGY4BCS59OhaUCcId3P8KKeOXPmL3Nycs6ORCI5MtESie9lGzAzZwovgU7N4qw57Bd1GnHX04Fl7hJcQ7L5o5XrtCmgnH5b8xwCWL9ORP8tnU9mY2v8vrCwEJL9ZxKJhFuXWaiQMZex3iBkMC4K1dXVw1tbW9/CpdznywEM2i8joh1Z4LPXvGq2WTtRGepAcFKfHUkx22CdHixWKk1BtuSfoh92JBLP2bVd1KV7rjgQCNyQTCZPxYU/ixkEYoO4Rzp1llFtIBD4fTKZPI2IdMr0B9KShy1paRIWnBXJMMMF5BZSGoiBsaFD7YoDE8RMkDK1m3YExYyADc7JyXk8lUrNyAI3vIoNBhIYqIm9bgB2fbBqInb3kYimQEQyqfkoTVzUcXB6AcoSFmMc8R/ahUMVhAptkqUldiRPXneYG3OQxzM9PyC9xNzQESrdmrGSGnZbh8Fg8MWOjo4jFeKXDR4glFAJgtRYkT213Zijf0qlUsDRbZApSNrhuQrct0oqc7N+WF0W8Tc18DPwgXpZJVrYC9BP6N5wuUKoDyENE3tkxl42dOjQ4nHjxi2IRqOHgmRBTQqplcjEIRwArAzt72oY5Sqe1MZojI75cEW30AKIQwaHA6gh4QCBn5CY6aRmXm2/YDx/8tLVhuQmi4L9GmQKcRV1e62TcxOfLw4Gg3d3dHScIIVK0jULl0dclPE9eZ/r0hCkX0oVFRUdH4lEHvV4KZe/jf0CDkIPZYHTXveq04F1Q6Z05MUKOCebmFPgVXKlOxTs1JhWRM4pwbIjY98kom8Q0VE2KiTcOmCfhBsl7McgrVIlGmbY4KaDwxybPd7BJur0XTuM3M4HM+LpSFohNoN0Xy5IH95OpUE4vHCLg0QIImunGJjh6kRl6BUfJyTf6Vpwcjj7XZfXi5nZ/NCtI7PLCyRnZxLRQA+dAvHGwQDCYUW8zda//HusNxCZMel2qJiAQEFCLIq8Lp1eItU9VpVkCZKk/oQ0FSQav8e6UP8u6nXUjrFjx+5fWVn5UCQSMdRNsnG9TLLU8fASHFOXPBg2YMgRKoicyGKgs4kzvBcPGEOlJnZFmLkXAAAACY5JREFUZnNGR+w0z2Kf3pT+PfZrkFWYQri5vOrOKt3vMNcQ9wQBkHF+QHMDmzxBqESkdN3earXfXp6Tk/OLVCpV6nL9QLINqRUuJtnurS4/vec/nu2G6PUgUd9zQ1zsUHVySDl5xu47ur976Qc2ZBAhueC6pEqovNTtpQ9WC93Rxuvwo3ZSCrvDFbjB/XeK5nuQlABD2SrWr7brxsHL2PTE2nMIfVaPeb2UOcHfCYGxazzIDS4wX08THWE6IN6DWh1rC9IiFNy8rS4fTsbWyTNO+i8Ijl0fxd/VfcyKaOEdXUoz8U31XbN9IOOQnjBhAg76+0Kh0AChKpRtslQVVHV+Hr0wpYHGDHBuyRBKJun0ZZ8ZDglyGTZsWDeCZWb3dXbNYLqtXp0K9jAjav1xH680vAOlcgMRXetQaup03K3G3qwOO+GEmUZAt7eK7kFLIC6xZgBBCgfbZkjlYFfLxMoEKSeD7+QZtXo37zjZnOxXQuYTbqQwTp/1o61+1OEFD7/ecTO2Vt90Q1S8YOZXO+1w89I2qzqdttvpc27HQHd422GQzTtO6/YbZ6ff9YqfH2Ns10bdRVFHsmQSZSa1kg94uwuo9mCvr6+/NRKJdNlnCbKlehJ6yU8JX+oLVq4jJCmWS01NTVfkeuG5qFMRmiUcN5JRJxJGLsVN0ZiREmldONoZDiIUoe1xrYcgJKVwOrAiRWZj53bdOnne7rJq93e5rfKzQuIpIplC8or/vJpX2M3nve7vTgbPyyTyGyh50J22WW6DUwLld7t19e2JB4Vfm4FX/NxsAF6+4WXOmH2nN8bPz/Z6wcvJO27a6ObZ3sDXSf/wjJO2OHnGTf+t9i0n61QniRKkSke0RJ3yM3ZtML0clZeXDyotLX0oHA4fIgJDm3k2w/AccaUGBAL01dISAvGaVFJEg/JyCcmyRw8ooLycAJUFg0bMu2vWbiIkKZbL0KFDYU95QiQSMbJ9mEmw/rN2iJGhYGciQf9uaTcCk3qMP4bPQ2pul7TY65jrxtiqLqv55+YS63S+O107/JxDEWdfEyx1kvgxcc3qcFq3k03V7wnWF9+0w8Pu7yoGfqiA/MaV6/OGgNXYu50Xcgv6Yp5bIdCX7XGKo50kSyZWKsmSCVY2e303qVZFRUV9Tk7Oc6FQaJhZrk430w4dLAgEdIFFGwYNGtQWDAb/EQ6HDxYG927qdvks7I3O1rzjdKysPpdtHW7JlmhLX85xl/D3r8fdDKibZ/1CwWzg/W6L3/WZ9X9vmsjZYLY34eDXXN/b6slmfqi3adTFcyZzhugwliVYKmFSJVny39X37PYw3ZhkjFFRUdEZsVjsj4lEwktgaLs1gSDFB4u5MXDgwK9Eo9F/gNT5HWA13RDEd/pOD6V9yXa9qGvGDjsmV04RyuI5PwY1i89n9arfbXdSH2/y+iFzgh0v6Kyme7992c3c8HpI9FtwfGy4ToolqteRJ5ls6YiYrmlO9j/tM4FA4LZkMnkOEeX72GdIkoQtVNfcKSgo+GEsFpufSqXcxozSNQ3elohJBqcIqCP3NoNuJ2Pq45DtW1W53fz6Izr7Qh/747hYtZkXvfMR9TK/3eDrpX7nrecn/UbAShLlRJXopT1O5xM8f5HvE4GDh5l4eTr9/pVEND/9sM6GE3EHr04mk2elv6WrF+QMsb9WE9FmpIpMh8XBs4jnt7eRKRUDp+PmdEz4OQWBfXHz3Bv63JsLozfw6s3+8CbgLwK9OT9641teJTf+orq7Ni99tlIdOpVW2X3X7zUrB0GdDJOrdIyn0cjljcxE6d8hrAZilokwGwIpK4PuidLg6Lzg/O6LPBfscOypeSPX25P9643299tv7AmD3xfg9ed+98Vi6Um8+qI/fTHn9uZv8vzovdF1g7Ud0VLJllkv5Hr6Yr1akScvRKIv+uAEW79m0Z7UP7/61C/rcbNY+2UHLRrdH/velwunJ/Dqy/7sbfO5r/vD86P3RsAL1uo7XurovR6af6mbt6KHBu2Je46fY7En9s/DMO0dr/g5sHsHItwLRoARYAT2fASy2budSLayRaAnD3qvdXt9L1ssnLyfzXiK+vfk/jnBYK97xo9B3etA4Q4xAowAI9BPEfCyp3t5xwk8fh74aKPT+pw+56QP/Awj4BmBnlpYnhvELzICjAAjwAhkhcC+vK8zucpq6vDLfiKwLy9EP3HkuhgBRoAR2FMQ2Jf3dSZYe8os5HbQvrwQefgZAUaAEdhbEdgX93YmV3vrbO6n/doXF2E/HSpuNiPACDACviPQE2cAEx3fh4kr7I8I9MTi6o84cJsZAUaAEWAEGAFGgBHwDQEmWL5ByRUxAowAI8AIMAKMACPQiQATLJ4JjAAjwAgwAowAI8AI+IwAEyyfAeXqGAFGgBFgBBgBRoARYILFc4ARYAQYAUaAEWAEGAGfEWCC5TOgXB0jwAgwAowAI8AIMAJMsHgOMAKMACPACDACjAAj4DMCTLB8BpSrYwQYAUaAEWAEGAFGgAkWzwFGgBFgBBgBRoARYAR8RoAJls+AcnWMACPACDACjAAjwAgwweI5wAgwAowAI8AIMAKMgM8IMMHyGVCujhFgBBgBRoARYAQYASZYPAcYAUaAEWAEGAFGgBHwGQEmWD4DytUxAowAI8AIMAKMACPABIvnACPACDACjAAjwAgwAj4jwATLZ0C5OkaAEWAEGAFGgBFgBJhg8RxgBBgBRoARYAQYAUbAZwSYYPkMKFfHCDACjAAjwAgwAowAEyyeA4wAI8AIMAKMACPACPiMABMsnwHl6hgBRoARYAQYAUaAEWCCxXOAEWAEGAFGgBFgBBgBnxFgguUzoFwdI8AIMAKMACPACDACTLB4DjACjAAjwAgwAowAI+AzAkywfAaUq2MEGAFGgBFgBBgBRoAJFs8BRoARYAQYAUaAEWAEfEaACZbPgHJ1jAAjwAgwAowAI8AIMMHiOcAIMAKMACPACDACjIDPCDDB8hlQro4RYAQYAUaAEWAEGAEmWDwHGAFGgBFgBBgBRoAR8BkBJlg+A8rVMQKMACPACDACjAAjwASL5wAjwAgwAowAI8AIMAI+I8AEy2dAuTpGgBFgBBgBRoARYASYYPEcYAQYAUaAEWAEGAFGwGcEmGD5DChXxwgwAowAI8AIMAKMABMsngOMACPACDACjAAjwAj4jAATLJ8B5eoYAUaAEWAEGAFGgBFggsVzgBFgBBgBRoARYAQYAZ8RYILlM6BcHSPACDACjAAjwAgwAv8HJHzBG9hGBB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User\Desktop\МЕРОПРИЯТИЯ\ЛЕВИТАН\4nj7bxsozxem7wcbrdemfwf64nh7bxqttcsnbwfu4n9pbq6oz5eanegou9em7wft4n47bpgttcoo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48680"/>
            <a:ext cx="889248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mtdata.ru/u17/photo6D5C/20074468782-0/original.jpg"/>
          <p:cNvPicPr>
            <a:picLocks noChangeAspect="1" noChangeArrowheads="1"/>
          </p:cNvPicPr>
          <p:nvPr/>
        </p:nvPicPr>
        <p:blipFill>
          <a:blip r:embed="rId2" cstate="print"/>
          <a:srcRect r="17644"/>
          <a:stretch>
            <a:fillRect/>
          </a:stretch>
        </p:blipFill>
        <p:spPr bwMode="auto">
          <a:xfrm>
            <a:off x="4572000" y="188640"/>
            <a:ext cx="4572000" cy="5040560"/>
          </a:xfrm>
          <a:prstGeom prst="rect">
            <a:avLst/>
          </a:prstGeom>
          <a:noFill/>
        </p:spPr>
      </p:pic>
      <p:pic>
        <p:nvPicPr>
          <p:cNvPr id="9220" name="Picture 4" descr="https://static01.nyt.com/images/2014/12/31/blogs/31iht-retrospective-hitler/31iht-retrospective-hitler-facebookJumbo-v2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l="20634"/>
          <a:stretch>
            <a:fillRect/>
          </a:stretch>
        </p:blipFill>
        <p:spPr bwMode="auto">
          <a:xfrm>
            <a:off x="0" y="2924944"/>
            <a:ext cx="4572000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znaj.ua/crops/ef8342/620x0/1/0/2018/06/15/levit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60648"/>
            <a:ext cx="2857500" cy="2857500"/>
          </a:xfrm>
          <a:prstGeom prst="rect">
            <a:avLst/>
          </a:prstGeom>
          <a:noFill/>
        </p:spPr>
      </p:pic>
      <p:pic>
        <p:nvPicPr>
          <p:cNvPr id="6150" name="Picture 6" descr="https://media.subbrit.org.uk/10295/1552676545-dunkirkold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340768"/>
            <a:ext cx="5684991" cy="3384376"/>
          </a:xfrm>
          <a:prstGeom prst="rect">
            <a:avLst/>
          </a:prstGeom>
          <a:noFill/>
        </p:spPr>
      </p:pic>
      <p:pic>
        <p:nvPicPr>
          <p:cNvPr id="6148" name="Picture 4" descr="https://avatars.mds.yandex.net/get-pdb/1809151/62d56bfb-b031-4ed6-be87-da3cc60c0103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064690"/>
            <a:ext cx="3600400" cy="27933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kultsto.ucoz.ru/_pu/3/906177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416824" cy="4948081"/>
          </a:xfrm>
          <a:prstGeom prst="rect">
            <a:avLst/>
          </a:prstGeom>
          <a:noFill/>
        </p:spPr>
      </p:pic>
      <p:pic>
        <p:nvPicPr>
          <p:cNvPr id="5126" name="Picture 6" descr="http://dou40.edu.sarkomobr.ru/files/large/71426e72653fbed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0"/>
            <a:ext cx="5581128" cy="2300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lgrach.ru/media/news/0103995998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6381750" cy="5791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www.forsmi.ru/images/gen/photorep_image/image/218/14/21726_r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4664"/>
            <a:ext cx="6369523" cy="4248472"/>
          </a:xfrm>
          <a:prstGeom prst="rect">
            <a:avLst/>
          </a:prstGeom>
          <a:noFill/>
        </p:spPr>
      </p:pic>
      <p:pic>
        <p:nvPicPr>
          <p:cNvPr id="4104" name="Picture 8" descr="https://st03.kakprosto.ru/images/article/2019/2/2/333011_5c555ebaec5795c555ebaec5b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3861048"/>
            <a:ext cx="5216693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3.fotokto.ru/photo/full/378/3785308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7704856" cy="4828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ogoworks.narod.ru/city/tab2/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42646"/>
            <a:ext cx="4104456" cy="3078343"/>
          </a:xfrm>
          <a:prstGeom prst="rect">
            <a:avLst/>
          </a:prstGeom>
          <a:noFill/>
        </p:spPr>
      </p:pic>
      <p:pic>
        <p:nvPicPr>
          <p:cNvPr id="2052" name="Picture 4" descr="https://fleetphoto.ru/photo/02/14/70/214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429000"/>
            <a:ext cx="6408712" cy="3145610"/>
          </a:xfrm>
          <a:prstGeom prst="rect">
            <a:avLst/>
          </a:prstGeom>
          <a:noFill/>
        </p:spPr>
      </p:pic>
      <p:pic>
        <p:nvPicPr>
          <p:cNvPr id="2054" name="Picture 6" descr="https://ph0.qna.center/storage/photos/negedcollhem/1715950.jpg"/>
          <p:cNvPicPr>
            <a:picLocks noChangeAspect="1" noChangeArrowheads="1"/>
          </p:cNvPicPr>
          <p:nvPr/>
        </p:nvPicPr>
        <p:blipFill>
          <a:blip r:embed="rId4" cstate="print"/>
          <a:srcRect l="10822" t="10000" r="5845"/>
          <a:stretch>
            <a:fillRect/>
          </a:stretch>
        </p:blipFill>
        <p:spPr bwMode="auto">
          <a:xfrm>
            <a:off x="323528" y="260648"/>
            <a:ext cx="4000444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s9.stc.all.kpcdn.net/share/i/12/10748984/inx960x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8124825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p.userapi.com/c849320/v849320676/11cae/cx54DYlnmUg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88640"/>
            <a:ext cx="393643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User\Desktop\МЕРОПРИЯТИЯ\ЛЕВИТАН\4nj7bxsozxem7wcbrdemfwf64nh7bxqttcsnbwfu4n9pbq6oz5eanegou9em7wft4n47bpgttco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04" y="4725144"/>
            <a:ext cx="913529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левитан ави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МЕРОПРИЯТИЯ\ЛЕВИТАН\EF2dDJgUYAAuf80.jpg"/>
          <p:cNvPicPr>
            <a:picLocks noChangeAspect="1" noChangeArrowheads="1"/>
          </p:cNvPicPr>
          <p:nvPr/>
        </p:nvPicPr>
        <p:blipFill>
          <a:blip r:embed="rId2" cstate="print"/>
          <a:srcRect r="1958"/>
          <a:stretch>
            <a:fillRect/>
          </a:stretch>
        </p:blipFill>
        <p:spPr bwMode="auto">
          <a:xfrm>
            <a:off x="1547664" y="476672"/>
            <a:ext cx="7350337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МЕРОПРИЯТИЯ\ЛЕВИТАН\003.jpg"/>
          <p:cNvPicPr>
            <a:picLocks noChangeAspect="1" noChangeArrowheads="1"/>
          </p:cNvPicPr>
          <p:nvPr/>
        </p:nvPicPr>
        <p:blipFill>
          <a:blip r:embed="rId2" cstate="print"/>
          <a:srcRect l="2751" t="3150" r="40550" b="2751"/>
          <a:stretch>
            <a:fillRect/>
          </a:stretch>
        </p:blipFill>
        <p:spPr bwMode="auto">
          <a:xfrm>
            <a:off x="3563888" y="260648"/>
            <a:ext cx="5184576" cy="64533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4725144"/>
            <a:ext cx="47919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dventure" pitchFamily="2" charset="0"/>
              </a:rPr>
              <a:t>Родители </a:t>
            </a:r>
          </a:p>
          <a:p>
            <a:r>
              <a:rPr lang="ru-RU" sz="4400" b="1" dirty="0" smtClean="0">
                <a:latin typeface="Adventure" pitchFamily="2" charset="0"/>
              </a:rPr>
              <a:t>Юрия Левитана</a:t>
            </a:r>
            <a:endParaRPr lang="ru-RU" sz="4400" b="1" dirty="0"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МЕРОПРИЯТИЯ\ЛЕВИТАН\004.jpg"/>
          <p:cNvPicPr>
            <a:picLocks noChangeAspect="1" noChangeArrowheads="1"/>
          </p:cNvPicPr>
          <p:nvPr/>
        </p:nvPicPr>
        <p:blipFill>
          <a:blip r:embed="rId2" cstate="print"/>
          <a:srcRect l="2751" t="5901" r="39763" b="25850"/>
          <a:stretch>
            <a:fillRect/>
          </a:stretch>
        </p:blipFill>
        <p:spPr bwMode="auto">
          <a:xfrm>
            <a:off x="3707904" y="332656"/>
            <a:ext cx="5256584" cy="46805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4509120"/>
            <a:ext cx="4662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dventure" pitchFamily="2" charset="0"/>
              </a:rPr>
              <a:t>1929 г.</a:t>
            </a:r>
          </a:p>
          <a:p>
            <a:r>
              <a:rPr lang="ru-RU" sz="4000" b="1" dirty="0" smtClean="0">
                <a:latin typeface="Adventure" pitchFamily="2" charset="0"/>
              </a:rPr>
              <a:t>Ю.Левитан с одноклассниками</a:t>
            </a:r>
            <a:endParaRPr lang="ru-RU" sz="4000" b="1" dirty="0">
              <a:latin typeface="Adventure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МЕРОПРИЯТИЯ\ЛЕВИТАН\008.jpg"/>
          <p:cNvPicPr>
            <a:picLocks noChangeAspect="1" noChangeArrowheads="1"/>
          </p:cNvPicPr>
          <p:nvPr/>
        </p:nvPicPr>
        <p:blipFill>
          <a:blip r:embed="rId2" cstate="print"/>
          <a:srcRect l="25588" t="2751" r="1963" b="29000"/>
          <a:stretch>
            <a:fillRect/>
          </a:stretch>
        </p:blipFill>
        <p:spPr bwMode="auto">
          <a:xfrm>
            <a:off x="4572000" y="3573016"/>
            <a:ext cx="4248472" cy="3001638"/>
          </a:xfrm>
          <a:prstGeom prst="rect">
            <a:avLst/>
          </a:prstGeom>
          <a:noFill/>
        </p:spPr>
      </p:pic>
      <p:pic>
        <p:nvPicPr>
          <p:cNvPr id="7173" name="Picture 5" descr="C:\Users\User\Desktop\МЕРОПРИЯТИЯ\ЛЕВИТАН\iosif-vissarionovich-stalin-4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4223026" cy="5616624"/>
          </a:xfrm>
          <a:prstGeom prst="rect">
            <a:avLst/>
          </a:prstGeom>
          <a:noFill/>
        </p:spPr>
      </p:pic>
      <p:pic>
        <p:nvPicPr>
          <p:cNvPr id="7174" name="Picture 6" descr="C:\Users\User\Desktop\МЕРОПРИЯТИЯ\ЛЕВИТАН\150576869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60648"/>
            <a:ext cx="4629894" cy="3201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общение-Левитана-о-начале-ави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>
            <a:hlinkClick r:id="rId2" action="ppaction://hlinkfile"/>
          </p:cNvPr>
          <p:cNvSpPr/>
          <p:nvPr/>
        </p:nvSpPr>
        <p:spPr>
          <a:xfrm>
            <a:off x="251520" y="6165304"/>
            <a:ext cx="432048" cy="288032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3" name="Picture 13" descr="C:\Users\User\Desktop\МЕРОПРИЯТИЯ\ЛЕВИТАН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892480" cy="7007209"/>
          </a:xfrm>
          <a:prstGeom prst="rect">
            <a:avLst/>
          </a:prstGeom>
          <a:noFill/>
        </p:spPr>
      </p:pic>
      <p:pic>
        <p:nvPicPr>
          <p:cNvPr id="10254" name="Picture 14" descr="C:\Users\User\Desktop\МЕРОПРИЯТИЯ\ЛЕВИТАН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0"/>
            <a:ext cx="4790498" cy="7112074"/>
          </a:xfrm>
          <a:prstGeom prst="rect">
            <a:avLst/>
          </a:prstGeom>
          <a:noFill/>
        </p:spPr>
      </p:pic>
      <p:pic>
        <p:nvPicPr>
          <p:cNvPr id="10255" name="Picture 15" descr="C:\Users\User\Desktop\МЕРОПРИЯТИЯ\ЛЕВИТАН\Рисунок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48680"/>
            <a:ext cx="9144000" cy="6010442"/>
          </a:xfrm>
          <a:prstGeom prst="rect">
            <a:avLst/>
          </a:prstGeom>
          <a:noFill/>
        </p:spPr>
      </p:pic>
      <p:pic>
        <p:nvPicPr>
          <p:cNvPr id="10257" name="Picture 17" descr="https://avatars.mds.yandex.net/get-pdb/752643/35d2998e-dfed-41ce-bd54-4435cc67d754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0648"/>
            <a:ext cx="8949565" cy="6264696"/>
          </a:xfrm>
          <a:prstGeom prst="rect">
            <a:avLst/>
          </a:prstGeom>
          <a:noFill/>
        </p:spPr>
      </p:pic>
      <p:pic>
        <p:nvPicPr>
          <p:cNvPr id="10259" name="Picture 19" descr="https://avatars.mds.yandex.net/get-pdb/879561/c11776be-7eb1-4b05-a8a9-451581e65cea/s1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764704"/>
            <a:ext cx="9212359" cy="5688632"/>
          </a:xfrm>
          <a:prstGeom prst="rect">
            <a:avLst/>
          </a:prstGeom>
          <a:noFill/>
        </p:spPr>
      </p:pic>
      <p:pic>
        <p:nvPicPr>
          <p:cNvPr id="10260" name="Picture 20" descr="C:\Users\User\Desktop\МЕРОПРИЯТИЯ\ЛЕВИТАН\Рисунок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39184" y="0"/>
            <a:ext cx="9763712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9</Words>
  <Application>Microsoft Office PowerPoint</Application>
  <PresentationFormat>Экран (4:3)</PresentationFormat>
  <Paragraphs>4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Главбух</cp:lastModifiedBy>
  <cp:revision>104</cp:revision>
  <dcterms:created xsi:type="dcterms:W3CDTF">2019-11-07T20:37:44Z</dcterms:created>
  <dcterms:modified xsi:type="dcterms:W3CDTF">2021-11-25T08:47:01Z</dcterms:modified>
</cp:coreProperties>
</file>