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46" r:id="rId2"/>
    <p:sldId id="359" r:id="rId3"/>
    <p:sldId id="365" r:id="rId4"/>
    <p:sldId id="362" r:id="rId5"/>
    <p:sldId id="360" r:id="rId6"/>
    <p:sldId id="368" r:id="rId7"/>
    <p:sldId id="361" r:id="rId8"/>
    <p:sldId id="363" r:id="rId9"/>
    <p:sldId id="366" r:id="rId10"/>
    <p:sldId id="375" r:id="rId11"/>
    <p:sldId id="367" r:id="rId12"/>
    <p:sldId id="370" r:id="rId13"/>
    <p:sldId id="369" r:id="rId14"/>
    <p:sldId id="372" r:id="rId15"/>
    <p:sldId id="373" r:id="rId16"/>
    <p:sldId id="371" r:id="rId17"/>
    <p:sldId id="3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49" autoAdjust="0"/>
    <p:restoredTop sz="94660"/>
  </p:normalViewPr>
  <p:slideViewPr>
    <p:cSldViewPr>
      <p:cViewPr>
        <p:scale>
          <a:sx n="66" d="100"/>
          <a:sy n="66" d="100"/>
        </p:scale>
        <p:origin x="-638" y="-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-828600" y="476672"/>
            <a:ext cx="6324600" cy="1738306"/>
          </a:xfrm>
          <a:effectLst/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Проект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«Подари ребенку радость»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4643446"/>
            <a:ext cx="3571900" cy="1428760"/>
          </a:xfrm>
          <a:effectLst/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Выполнил: Богомолов Иван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ученик 8 класса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МКОУ ООШ № 28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Руководитель: Мелкозеров В.П.</a:t>
            </a:r>
            <a:endParaRPr lang="es-ES" sz="1800" b="1" dirty="0" smtClean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 учитель технологии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а\Desktop\SAM_65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394472" cy="4525963"/>
          </a:xfrm>
          <a:prstGeom prst="rect">
            <a:avLst/>
          </a:prstGeom>
          <a:noFill/>
        </p:spPr>
      </p:pic>
      <p:pic>
        <p:nvPicPr>
          <p:cNvPr id="7" name="Picture 3" descr="C:\Users\а\Desktop\SAM_6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66196"/>
            <a:ext cx="2714644" cy="4549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57554" y="3000372"/>
            <a:ext cx="2088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Покраска</a:t>
            </a:r>
          </a:p>
          <a:p>
            <a:pPr algn="ctr"/>
            <a:r>
              <a:rPr lang="ru-RU" sz="2400" b="1" dirty="0" smtClean="0"/>
              <a:t>деталей изделия</a:t>
            </a:r>
            <a:endParaRPr lang="ru-RU" sz="2400" b="1" dirty="0"/>
          </a:p>
        </p:txBody>
      </p:sp>
      <p:pic>
        <p:nvPicPr>
          <p:cNvPr id="6" name="Picture 4" descr="C:\Users\а\Desktop\SAM_65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3000396" cy="4525963"/>
          </a:xfrm>
          <a:prstGeom prst="rect">
            <a:avLst/>
          </a:prstGeom>
          <a:noFill/>
        </p:spPr>
      </p:pic>
      <p:pic>
        <p:nvPicPr>
          <p:cNvPr id="9" name="Picture 5" descr="C:\Users\а\Desktop\SAM_6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428736"/>
            <a:ext cx="3036115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Готовое изделие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а\Desktop\SAM_65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568318" cy="4757758"/>
          </a:xfrm>
          <a:prstGeom prst="rect">
            <a:avLst/>
          </a:prstGeom>
          <a:noFill/>
        </p:spPr>
      </p:pic>
      <p:pic>
        <p:nvPicPr>
          <p:cNvPr id="5" name="Picture 2" descr="C:\Users\а\Desktop\SAM_65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736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Экономический расчет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4525963"/>
          </a:xfrm>
        </p:spPr>
        <p:txBody>
          <a:bodyPr>
            <a:noAutofit/>
          </a:bodyPr>
          <a:lstStyle/>
          <a:p>
            <a:r>
              <a:rPr lang="ru-RU" b="1" dirty="0" smtClean="0"/>
              <a:t>Водоэмульсионная  краска - 6 руб. 75 коп. </a:t>
            </a:r>
          </a:p>
          <a:p>
            <a:r>
              <a:rPr lang="ru-RU" b="1" dirty="0" smtClean="0"/>
              <a:t>С 1 = 6 руб. 75 коп.</a:t>
            </a:r>
          </a:p>
          <a:p>
            <a:r>
              <a:rPr lang="ru-RU" b="1" dirty="0" smtClean="0"/>
              <a:t>Гвозди  -  5 руб.</a:t>
            </a:r>
          </a:p>
          <a:p>
            <a:r>
              <a:rPr lang="ru-RU" b="1" dirty="0" smtClean="0"/>
              <a:t>С 2 = 5 руб.</a:t>
            </a:r>
          </a:p>
          <a:p>
            <a:r>
              <a:rPr lang="ru-RU" b="1" dirty="0" smtClean="0"/>
              <a:t>Клей ПВА - 54 руб.</a:t>
            </a:r>
          </a:p>
          <a:p>
            <a:r>
              <a:rPr lang="ru-RU" b="1" dirty="0" smtClean="0"/>
              <a:t>С 3 = 54 руб.</a:t>
            </a:r>
          </a:p>
          <a:p>
            <a:r>
              <a:rPr lang="ru-RU" b="1" dirty="0" smtClean="0"/>
              <a:t>Стоимость электроэнергии - 80 рублей.</a:t>
            </a:r>
          </a:p>
          <a:p>
            <a:r>
              <a:rPr lang="ru-RU" b="1" dirty="0" smtClean="0"/>
              <a:t>С 4 = 80 руб.</a:t>
            </a:r>
          </a:p>
          <a:p>
            <a:pPr>
              <a:buNone/>
            </a:pPr>
            <a:r>
              <a:rPr lang="ru-RU" b="1" dirty="0" smtClean="0"/>
              <a:t>С общ. = 6, 75 + 5 + 54 + 80 =  </a:t>
            </a:r>
            <a:r>
              <a:rPr lang="ru-RU" sz="4000" b="1" dirty="0" smtClean="0">
                <a:solidFill>
                  <a:srgbClr val="FF0000"/>
                </a:solidFill>
              </a:rPr>
              <a:t>145 руб. 75 коп</a:t>
            </a:r>
            <a:r>
              <a:rPr lang="ru-RU" b="1" dirty="0" smtClean="0"/>
              <a:t>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Экологическая оценка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Достоинства</a:t>
            </a:r>
            <a:r>
              <a:rPr lang="ru-RU" dirty="0" smtClean="0"/>
              <a:t>  древесно-стружечных плит – это сравнительно низкая цена, простота и удобство обработки, хорошие экологические показатели, надежность и прочность. </a:t>
            </a:r>
          </a:p>
          <a:p>
            <a:pPr>
              <a:buNone/>
            </a:pPr>
            <a:r>
              <a:rPr lang="ru-RU" b="1" dirty="0" smtClean="0"/>
              <a:t>Недостатки</a:t>
            </a:r>
            <a:r>
              <a:rPr lang="ru-RU" dirty="0" smtClean="0"/>
              <a:t>:  в производстве используются смолы и внешний вид материала мало напоминает дерево.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Выводы и самооценка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/>
          <a:lstStyle/>
          <a:p>
            <a:r>
              <a:rPr lang="ru-RU" b="1" dirty="0" smtClean="0"/>
              <a:t>С поставленными целями и задачами при выполнении проекта я справился.</a:t>
            </a:r>
          </a:p>
          <a:p>
            <a:r>
              <a:rPr lang="ru-RU" b="1" dirty="0" smtClean="0"/>
              <a:t>Считаю, что мне удалось выполнить задуманное.</a:t>
            </a:r>
          </a:p>
          <a:p>
            <a:r>
              <a:rPr lang="ru-RU" b="1" dirty="0" smtClean="0"/>
              <a:t> Изделие «Кукольный домик» будет отличным подарком для любой девочки.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Список литературы: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Буриков</a:t>
            </a:r>
            <a:r>
              <a:rPr lang="ru-RU" dirty="0" smtClean="0"/>
              <a:t> </a:t>
            </a:r>
            <a:r>
              <a:rPr lang="ru-RU" dirty="0" err="1" smtClean="0"/>
              <a:t>В.Г.,.Власов</a:t>
            </a:r>
            <a:r>
              <a:rPr lang="ru-RU" dirty="0" smtClean="0"/>
              <a:t> В.Н «Домовая резьба» </a:t>
            </a:r>
          </a:p>
          <a:p>
            <a:r>
              <a:rPr lang="ru-RU" dirty="0" err="1" smtClean="0"/>
              <a:t>ГлинкинаМ.С</a:t>
            </a:r>
            <a:r>
              <a:rPr lang="ru-RU" dirty="0" smtClean="0"/>
              <a:t>. «Декоративные работы по дереву на станках»,                </a:t>
            </a:r>
          </a:p>
          <a:p>
            <a:r>
              <a:rPr lang="ru-RU" dirty="0" smtClean="0"/>
              <a:t>Коваленко В. И., </a:t>
            </a:r>
            <a:r>
              <a:rPr lang="ru-RU" dirty="0" err="1" smtClean="0"/>
              <a:t>Куленёнок</a:t>
            </a:r>
            <a:r>
              <a:rPr lang="ru-RU" dirty="0" smtClean="0"/>
              <a:t> В. В.  Объекты труда: - М.: Просвещение, 1990.</a:t>
            </a:r>
          </a:p>
          <a:p>
            <a:pPr lvl="0"/>
            <a:r>
              <a:rPr lang="ru-RU" dirty="0" err="1" smtClean="0"/>
              <a:t>Рихвк</a:t>
            </a:r>
            <a:r>
              <a:rPr lang="ru-RU" dirty="0" smtClean="0"/>
              <a:t> Э. В.  Мастерим из древесины:  - М.: Просвещение,1988.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000240"/>
            <a:ext cx="8552085" cy="1015663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solidFill>
                  <a:schemeClr val="accent3"/>
                </a:solidFill>
                <a:effectLst/>
              </a:rPr>
              <a:t>Благодарю за внимание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1295400" y="1447800"/>
            <a:ext cx="6400800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endParaRPr lang="en-US" sz="1400" dirty="0" smtClean="0">
              <a:solidFill>
                <a:schemeClr val="tx1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23" name="AutoShape 68"/>
          <p:cNvSpPr>
            <a:spLocks noChangeArrowheads="1"/>
          </p:cNvSpPr>
          <p:nvPr/>
        </p:nvSpPr>
        <p:spPr bwMode="gray">
          <a:xfrm>
            <a:off x="695325" y="355600"/>
            <a:ext cx="6696075" cy="635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>
              <a:defRPr/>
            </a:pPr>
            <a:endParaRPr kumimoji="1" lang="en-US" altLang="ko-KR" sz="3500" dirty="0">
              <a:solidFill>
                <a:schemeClr val="bg1"/>
              </a:solidFill>
              <a:ea typeface="굴림" pitchFamily="34" charset="-127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2" y="1603519"/>
            <a:ext cx="6500858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Изготовление кукольного домика.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Проанализировать варианты кукольных домиков и выбрать лучший вариант для изготовления.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Разработать эскиз кукольного домика.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Изготовить кукольный домик.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357166"/>
            <a:ext cx="6553200" cy="715963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Разработка идеи проекта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1752600"/>
            <a:ext cx="6096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Рисунок 4" descr="hello_html_m5c0dfd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175641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ello_html_11748be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643050"/>
            <a:ext cx="2213610" cy="194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ello_html_2a38d0d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714488"/>
            <a:ext cx="186309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cs2.livemaster.ru/storage/d2/87/e0a830ea61f4c7e59dddc0fdd264--kukly-i-igrushki-dom-dlya-kukol-ogromnyj-kukolnyj-domik-dere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000504"/>
            <a:ext cx="2255832" cy="225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tatic.kinderly.ru/images/products/1/5145/33518617/921893499702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005064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000232" y="321468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28860" y="614364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314324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429520" y="300037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86380" y="428625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9947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Требования к изделию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7943848" cy="4740277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</a:t>
            </a:r>
            <a:r>
              <a:rPr lang="ru-RU" b="1" dirty="0" smtClean="0"/>
              <a:t>Изделие кукольный домик должно обладать следующими качествами: </a:t>
            </a:r>
          </a:p>
          <a:p>
            <a:r>
              <a:rPr lang="ru-RU" b="1" dirty="0" smtClean="0"/>
              <a:t>безопасность, </a:t>
            </a:r>
          </a:p>
          <a:p>
            <a:r>
              <a:rPr lang="ru-RU" b="1" dirty="0" smtClean="0"/>
              <a:t>соответствие возрасту и интересам ребёнка, </a:t>
            </a:r>
          </a:p>
          <a:p>
            <a:r>
              <a:rPr lang="ru-RU" b="1" dirty="0" smtClean="0"/>
              <a:t>привлекательность по внешнему виду, </a:t>
            </a:r>
          </a:p>
          <a:p>
            <a:r>
              <a:rPr lang="ru-RU" b="1" dirty="0" smtClean="0"/>
              <a:t>качество исполнения.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6900882" cy="12747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Выбор материалов и инструментов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571612"/>
            <a:ext cx="5186370" cy="455455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dirty="0" smtClean="0"/>
              <a:t>Разметочные инструменты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Молоток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Электрический лобзик 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Наждачная бумага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Гвозди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Киянка 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Кисточка</a:t>
            </a:r>
            <a:endParaRPr lang="ru-RU" dirty="0" smtClean="0"/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Отходы ДСП</a:t>
            </a:r>
            <a:endParaRPr lang="ru-RU" dirty="0" smtClean="0"/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Отходы фанеры</a:t>
            </a:r>
            <a:endParaRPr lang="ru-RU" dirty="0" smtClean="0"/>
          </a:p>
          <a:p>
            <a:pPr>
              <a:lnSpc>
                <a:spcPct val="80000"/>
              </a:lnSpc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145" name="Picture 1" descr="C:\Users\9E8E~1\AppData\Local\Temp\Rar$DI59.496\P_20171130_132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2290467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Инструкционная карта изготовления и оформления изделия «Кукольный домик»</a:t>
            </a: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1508760"/>
          <a:ext cx="8424935" cy="4937760"/>
        </p:xfrm>
        <a:graphic>
          <a:graphicData uri="http://schemas.openxmlformats.org/drawingml/2006/table">
            <a:tbl>
              <a:tblPr/>
              <a:tblGrid>
                <a:gridCol w="719169"/>
                <a:gridCol w="4896868"/>
                <a:gridCol w="2808898"/>
              </a:tblGrid>
              <a:tr h="12001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Последовательность и содержание работы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Оборудование, инструменты и приспособления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47">
                <a:tc>
                  <a:txBody>
                    <a:bodyPr/>
                    <a:lstStyle/>
                    <a:p>
                      <a:pPr marL="228600" indent="-13843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Выбор заготовки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Отходы ДСП и фанеры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0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Разметка деталей изделия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Верстак, разметочные инструменты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Выпиливание деталей изделия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Электролобзик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0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Соединение деталей изделия с помощью клея ПВА и гвоздей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Киянка, молоток, гвозди, клей ПВА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Зачистка готового изделия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Наждачная бумага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0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Отделка изделия 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Водоэмульсионная краска, кисточка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Технология изготовления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00636"/>
            <a:ext cx="2286016" cy="14287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b="1" dirty="0" smtClean="0"/>
              <a:t>Разметка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/>
              <a:t>деталей изделия</a:t>
            </a:r>
            <a:endParaRPr lang="ru-RU" sz="2400" b="1" dirty="0"/>
          </a:p>
        </p:txBody>
      </p:sp>
      <p:pic>
        <p:nvPicPr>
          <p:cNvPr id="5121" name="Picture 1" descr="C:\Users\9E8E~1\AppData\Local\Temp\Rar$DI10.608\P_20171130_132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1928813" cy="3429000"/>
          </a:xfrm>
          <a:prstGeom prst="rect">
            <a:avLst/>
          </a:prstGeom>
          <a:noFill/>
        </p:spPr>
      </p:pic>
      <p:pic>
        <p:nvPicPr>
          <p:cNvPr id="5122" name="Picture 2" descr="C:\Users\9E8E~1\AppData\Local\Temp\Rar$DI21.608\P_20171130_133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214554"/>
            <a:ext cx="1928813" cy="3429000"/>
          </a:xfrm>
          <a:prstGeom prst="rect">
            <a:avLst/>
          </a:prstGeom>
          <a:noFill/>
        </p:spPr>
      </p:pic>
      <p:pic>
        <p:nvPicPr>
          <p:cNvPr id="5123" name="Picture 3" descr="C:\Users\9E8E~1\AppData\Local\Temp\Rar$DI73.608\P_20171130_1332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214686"/>
            <a:ext cx="2040448" cy="3500462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6857984" y="2000240"/>
            <a:ext cx="2286016" cy="142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Выпиливание деталей изделия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428604"/>
            <a:ext cx="6553200" cy="715963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chemeClr val="bg1"/>
                </a:solidFill>
              </a:rPr>
              <a:t>Сборка деталей изделия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1752600"/>
            <a:ext cx="6096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073" name="Picture 1" descr="C:\Users\9E8E~1\AppData\Local\Temp\Rar$DI49.312\P_20171130_1333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2120816" cy="3770340"/>
          </a:xfrm>
          <a:prstGeom prst="rect">
            <a:avLst/>
          </a:prstGeom>
          <a:noFill/>
        </p:spPr>
      </p:pic>
      <p:pic>
        <p:nvPicPr>
          <p:cNvPr id="3074" name="Picture 2" descr="C:\Users\9E8E~1\AppData\Local\Temp\Rar$DI99.312\P_20171130_1333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627175"/>
            <a:ext cx="2071689" cy="3683002"/>
          </a:xfrm>
          <a:prstGeom prst="rect">
            <a:avLst/>
          </a:prstGeom>
          <a:noFill/>
        </p:spPr>
      </p:pic>
      <p:pic>
        <p:nvPicPr>
          <p:cNvPr id="6" name="Picture 2" descr="C:\Users\а\Desktop\SAM_656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5" y="1643050"/>
            <a:ext cx="2143140" cy="36258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947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Сборка деталей изделия </a:t>
            </a:r>
            <a:endParaRPr lang="ru-RU" dirty="0"/>
          </a:p>
        </p:txBody>
      </p:sp>
      <p:pic>
        <p:nvPicPr>
          <p:cNvPr id="2050" name="Picture 2" descr="C:\Documents and Settings\home\Рабочий стол\фото н\IMG_20171130_1805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2592288" cy="3456384"/>
          </a:xfrm>
          <a:prstGeom prst="rect">
            <a:avLst/>
          </a:prstGeom>
          <a:noFill/>
        </p:spPr>
      </p:pic>
      <p:pic>
        <p:nvPicPr>
          <p:cNvPr id="6" name="Picture 2" descr="C:\Documents and Settings\home\Рабочий стол\фото н\IMG_20171130_1814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928802"/>
            <a:ext cx="2453320" cy="327109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53732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Соединяем детали с помощью клея ПВА и  гвоздей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11">
      <a:dk1>
        <a:srgbClr val="262626"/>
      </a:dk1>
      <a:lt1>
        <a:srgbClr val="FFFFFF"/>
      </a:lt1>
      <a:dk2>
        <a:srgbClr val="494429"/>
      </a:dk2>
      <a:lt2>
        <a:srgbClr val="EEECE1"/>
      </a:lt2>
      <a:accent1>
        <a:srgbClr val="BA9964"/>
      </a:accent1>
      <a:accent2>
        <a:srgbClr val="4B2115"/>
      </a:accent2>
      <a:accent3>
        <a:srgbClr val="9E4F31"/>
      </a:accent3>
      <a:accent4>
        <a:srgbClr val="ED9354"/>
      </a:accent4>
      <a:accent5>
        <a:srgbClr val="BA9964"/>
      </a:accent5>
      <a:accent6>
        <a:srgbClr val="ED935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412</Words>
  <Application>Microsoft Office PowerPoint</Application>
  <PresentationFormat>Экран (4:3)</PresentationFormat>
  <Paragraphs>91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1_Office Theme</vt:lpstr>
      <vt:lpstr> Проект «Подари ребенку радость»  </vt:lpstr>
      <vt:lpstr>Слайд 2</vt:lpstr>
      <vt:lpstr>Разработка идеи проекта</vt:lpstr>
      <vt:lpstr>Требования к изделию</vt:lpstr>
      <vt:lpstr>Выбор материалов и инструментов</vt:lpstr>
      <vt:lpstr>Инструкционная карта изготовления и оформления изделия «Кукольный домик» </vt:lpstr>
      <vt:lpstr>Технология изготовления</vt:lpstr>
      <vt:lpstr>Сборка деталей изделия </vt:lpstr>
      <vt:lpstr>Сборка деталей изделия </vt:lpstr>
      <vt:lpstr>Слайд 10</vt:lpstr>
      <vt:lpstr>Слайд 11</vt:lpstr>
      <vt:lpstr>Готовое изделие</vt:lpstr>
      <vt:lpstr>Экономический расчет</vt:lpstr>
      <vt:lpstr>Экологическая оценка</vt:lpstr>
      <vt:lpstr>Выводы и самооценка</vt:lpstr>
      <vt:lpstr>Список литературы: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а</cp:lastModifiedBy>
  <cp:revision>257</cp:revision>
  <dcterms:created xsi:type="dcterms:W3CDTF">2012-04-26T17:06:14Z</dcterms:created>
  <dcterms:modified xsi:type="dcterms:W3CDTF">2017-12-07T10:55:00Z</dcterms:modified>
</cp:coreProperties>
</file>