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  <p:sldId id="267" r:id="rId11"/>
    <p:sldId id="268" r:id="rId12"/>
    <p:sldId id="269" r:id="rId13"/>
    <p:sldId id="270" r:id="rId14"/>
    <p:sldId id="276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542A"/>
    <a:srgbClr val="FB6E2D"/>
    <a:srgbClr val="A11F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45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3400" y="665163"/>
            <a:ext cx="3937000" cy="2387600"/>
          </a:xfrm>
        </p:spPr>
        <p:txBody>
          <a:bodyPr anchor="b">
            <a:noAutofit/>
          </a:bodyPr>
          <a:lstStyle>
            <a:lvl1pPr algn="ctr">
              <a:defRPr sz="8800" b="1" cap="none" spc="0">
                <a:ln w="6600">
                  <a:solidFill>
                    <a:srgbClr val="E1542A"/>
                  </a:solidFill>
                  <a:prstDash val="solid"/>
                </a:ln>
                <a:solidFill>
                  <a:srgbClr val="A11F02"/>
                </a:solidFill>
                <a:effectLst>
                  <a:outerShdw dist="38100" dir="2700000" algn="tl" rotWithShape="0">
                    <a:srgbClr val="FB6E2D"/>
                  </a:outerShdw>
                </a:effectLst>
              </a:defRPr>
            </a:lvl1pPr>
          </a:lstStyle>
          <a:p>
            <a:r>
              <a:rPr lang="uk-UA" dirty="0" smtClean="0"/>
              <a:t>День Побед</a:t>
            </a:r>
            <a:r>
              <a:rPr lang="ru-RU" dirty="0" smtClean="0"/>
              <a:t>ы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416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000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712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outerShdw blurRad="50800" dist="38100" sx="49000" sy="49000" algn="l" rotWithShape="0">
              <a:schemeClr val="accent2">
                <a:alpha val="81000"/>
              </a:schemeClr>
            </a:outerShdw>
          </a:effectLst>
        </p:spPr>
        <p:txBody>
          <a:bodyPr/>
          <a:lstStyle>
            <a:lvl1pPr>
              <a:defRPr b="1" cap="none" spc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E1542A"/>
                </a:solidFill>
                <a:effectLst>
                  <a:outerShdw dist="38100" dir="2700000" algn="tl" rotWithShape="0">
                    <a:schemeClr val="tx1"/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775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60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135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346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937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29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423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41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E3FC4-0F5C-4B4C-B1B0-854966DCF25E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AF5A7-9CF7-4D24-9D85-F94B85CA1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00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6127" y="987134"/>
            <a:ext cx="3937000" cy="2387600"/>
          </a:xfrm>
        </p:spPr>
        <p:txBody>
          <a:bodyPr/>
          <a:lstStyle/>
          <a:p>
            <a:r>
              <a:rPr lang="ru-RU" sz="3600" dirty="0" smtClean="0"/>
              <a:t>Боевой путь первого директора школы-интерната </a:t>
            </a:r>
            <a:r>
              <a:rPr lang="ru-RU" sz="3600" dirty="0" err="1" smtClean="0"/>
              <a:t>Прохорчук</a:t>
            </a:r>
            <a:r>
              <a:rPr lang="ru-RU" sz="3600" dirty="0" smtClean="0"/>
              <a:t> Александра </a:t>
            </a:r>
            <a:r>
              <a:rPr lang="ru-RU" sz="3600" dirty="0" err="1" smtClean="0"/>
              <a:t>Евдокимовича</a:t>
            </a:r>
            <a:r>
              <a:rPr lang="ru-RU" sz="3600" dirty="0" smtClean="0"/>
              <a:t> </a:t>
            </a:r>
            <a:endParaRPr lang="en-US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557" y="1763820"/>
            <a:ext cx="3279648" cy="46603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67396" y="5893724"/>
            <a:ext cx="2053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КАНСК - 2021 год.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4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А.Е. </a:t>
            </a:r>
            <a:r>
              <a:rPr lang="ru-RU" sz="2400" dirty="0" err="1"/>
              <a:t>Прохорчук</a:t>
            </a:r>
            <a:r>
              <a:rPr lang="ru-RU" sz="2400" dirty="0"/>
              <a:t>. Из интервью газете «КАНСКИЕ ВЕДОМОСТИ» от 28.06.2001г. 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«В это время 47 армия вышла за пределы границ СССР, сразу же объявили, что ускоренного обучения не будет и мне предстоит пробыть в училище не менее 2-х лет. С этим я не согласился и сразу же написал рапорт, в котором отказался от дальнейшего обучения и тут же выдвинулся догонять свой родной дивизион. Отыскал его уже под Варшавой и не расставался с ним до самого дня Победы, который мы встретили в самом Берлине».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90" y="3786031"/>
            <a:ext cx="4319016" cy="2660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767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Представление к очередной награде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Приказом Командующего 47 армией от 06.11.1945 года, рядовой </a:t>
            </a:r>
            <a:r>
              <a:rPr lang="ru-RU" sz="2400" dirty="0" err="1" smtClean="0"/>
              <a:t>Прохорчук</a:t>
            </a:r>
            <a:r>
              <a:rPr lang="ru-RU" sz="2400" dirty="0" smtClean="0"/>
              <a:t> Александр </a:t>
            </a:r>
            <a:r>
              <a:rPr lang="ru-RU" sz="2400" dirty="0" err="1" smtClean="0"/>
              <a:t>Евдокимович</a:t>
            </a:r>
            <a:r>
              <a:rPr lang="ru-RU" sz="2400" dirty="0" smtClean="0"/>
              <a:t>, награждён очередной наградой, медаль «За боевые заслуги».</a:t>
            </a: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008295"/>
            <a:ext cx="2398385" cy="3397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100" y="3008295"/>
            <a:ext cx="2427780" cy="3425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47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Присвоение звания и награждение медалью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Позже Александру </a:t>
            </a:r>
            <a:r>
              <a:rPr lang="ru-RU" sz="2000" dirty="0" err="1" smtClean="0"/>
              <a:t>Евдокимовичу</a:t>
            </a:r>
            <a:r>
              <a:rPr lang="ru-RU" sz="2000" dirty="0" smtClean="0"/>
              <a:t> было присвоено очередное воинское звание «Младший лейтенант запаса»</a:t>
            </a:r>
          </a:p>
          <a:p>
            <a:pPr marL="0" indent="0">
              <a:buNone/>
            </a:pPr>
            <a:r>
              <a:rPr lang="ru-RU" sz="2000" dirty="0" smtClean="0"/>
              <a:t>Указом Президиума ВС СССР от 9 Мая 1945 года </a:t>
            </a:r>
            <a:r>
              <a:rPr lang="ru-RU" sz="2000" dirty="0" err="1" smtClean="0"/>
              <a:t>Прохорчук</a:t>
            </a:r>
            <a:r>
              <a:rPr lang="ru-RU" sz="2000" dirty="0" smtClean="0"/>
              <a:t> Александр </a:t>
            </a:r>
            <a:r>
              <a:rPr lang="ru-RU" sz="2000" dirty="0" err="1" smtClean="0"/>
              <a:t>Евдокимович</a:t>
            </a:r>
            <a:r>
              <a:rPr lang="ru-RU" sz="2000" dirty="0" smtClean="0"/>
              <a:t> награждён медалью «За победу над Германией в годы Великой Отечественной войне 1941-1945 года». 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454" y="3142211"/>
            <a:ext cx="3883834" cy="3300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718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Главная награда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Указом Министра Обороны СССР от 06.04.1985 года, </a:t>
            </a:r>
            <a:r>
              <a:rPr lang="ru-RU" dirty="0" err="1" smtClean="0"/>
              <a:t>Прохорчук</a:t>
            </a:r>
            <a:r>
              <a:rPr lang="ru-RU" dirty="0" smtClean="0"/>
              <a:t> Александр </a:t>
            </a:r>
            <a:r>
              <a:rPr lang="ru-RU" dirty="0" err="1" smtClean="0"/>
              <a:t>Евдокимович</a:t>
            </a:r>
            <a:r>
              <a:rPr lang="ru-RU" dirty="0" smtClean="0"/>
              <a:t>, награждён «Орденом Отечественной войны 2 степени».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790" y="2948210"/>
            <a:ext cx="2774022" cy="3502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759" y="3117272"/>
            <a:ext cx="3333404" cy="333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7743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96154" y="-702523"/>
            <a:ext cx="6068073" cy="8345981"/>
          </a:xfrm>
        </p:spPr>
      </p:pic>
    </p:spTree>
    <p:extLst>
      <p:ext uri="{BB962C8B-B14F-4D97-AF65-F5344CB8AC3E}">
        <p14:creationId xmlns:p14="http://schemas.microsoft.com/office/powerpoint/2010/main" val="32267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Подготовили материал и исполнили проект воспитанники 4-го сообщества КГКУ «Канский детский дом им. </a:t>
            </a:r>
            <a:r>
              <a:rPr lang="ru-RU" sz="3200" dirty="0" err="1" smtClean="0"/>
              <a:t>Ю.А.Гагарина</a:t>
            </a:r>
            <a:r>
              <a:rPr lang="ru-RU" sz="3200" dirty="0" smtClean="0"/>
              <a:t>»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843" y="1800687"/>
            <a:ext cx="4491282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239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Руководитель проекта </a:t>
            </a:r>
            <a:br>
              <a:rPr lang="ru-RU" dirty="0" smtClean="0"/>
            </a:br>
            <a:r>
              <a:rPr lang="ru-RU" dirty="0" smtClean="0"/>
              <a:t>Ю.В. Подгорнов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49724" y="2187618"/>
            <a:ext cx="4865565" cy="3649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430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Воспитанники: </a:t>
            </a:r>
            <a:br>
              <a:rPr lang="ru-RU" dirty="0" smtClean="0"/>
            </a:br>
            <a:r>
              <a:rPr lang="ru-RU" dirty="0" err="1" smtClean="0"/>
              <a:t>Мольков</a:t>
            </a:r>
            <a:r>
              <a:rPr lang="ru-RU" dirty="0" smtClean="0"/>
              <a:t> Сергей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33310" y="2235086"/>
            <a:ext cx="4646818" cy="3485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1030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Изотов Максим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66798" y="1935568"/>
            <a:ext cx="5065121" cy="3798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94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Иванова Людмила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41657" y="2037985"/>
            <a:ext cx="4865568" cy="3649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502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 подготовлен с помощью сведений предоставленных: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1. Центральным архивом Министерства Обороны Р.Ф.(ЦАМО) сайт «Память народа» – электронный банк документов периода Великой Отечественной войны. Фонд 33. Опись 690155. Единица хранения 1306 </a:t>
            </a:r>
          </a:p>
          <a:p>
            <a:r>
              <a:rPr lang="ru-RU" sz="1600" dirty="0" smtClean="0"/>
              <a:t>2. Светланой Петровной Андреевой, помощником начальника отделения по мобилизации, Канского Военного Комиссариата. 8(39161)3-48-50</a:t>
            </a:r>
          </a:p>
          <a:p>
            <a:r>
              <a:rPr lang="ru-RU" sz="1600" dirty="0" smtClean="0"/>
              <a:t>3. Советом ветеранов ВОВ в г. Канске, в лице председателя Виктора Андреевича </a:t>
            </a:r>
            <a:r>
              <a:rPr lang="ru-RU" sz="1600" dirty="0" err="1" smtClean="0"/>
              <a:t>Хворова</a:t>
            </a:r>
            <a:r>
              <a:rPr lang="ru-RU" sz="1600" dirty="0" smtClean="0"/>
              <a:t> и секретаря </a:t>
            </a:r>
            <a:r>
              <a:rPr lang="ru-RU" sz="1600" dirty="0" err="1" smtClean="0"/>
              <a:t>Сырыгиной</a:t>
            </a:r>
            <a:r>
              <a:rPr lang="ru-RU" sz="1600" dirty="0" smtClean="0"/>
              <a:t> Галины Сергеевны 8(39161)3-29-64</a:t>
            </a:r>
          </a:p>
          <a:p>
            <a:r>
              <a:rPr lang="ru-RU" sz="1600" dirty="0" smtClean="0"/>
              <a:t>4. Материалы из семейного архива родственников Александра </a:t>
            </a:r>
            <a:r>
              <a:rPr lang="ru-RU" sz="1600" dirty="0" err="1" smtClean="0"/>
              <a:t>Евдокимовича</a:t>
            </a:r>
            <a:r>
              <a:rPr lang="ru-RU" sz="1600" dirty="0" smtClean="0"/>
              <a:t>, </a:t>
            </a:r>
            <a:r>
              <a:rPr lang="ru-RU" sz="1600" dirty="0" err="1" smtClean="0"/>
              <a:t>Прохорчук</a:t>
            </a:r>
            <a:r>
              <a:rPr lang="ru-RU" sz="1600" dirty="0" smtClean="0"/>
              <a:t> Виктором Александровичем и Анной Владимировной, город Канск, ул. Ангарская д 20/1, кв. 48., тел. +7-953-595-14-94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8580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dirty="0" smtClean="0"/>
              <a:t>Материал </a:t>
            </a:r>
            <a:r>
              <a:rPr lang="ru-RU" sz="2700" dirty="0"/>
              <a:t>статьи «</a:t>
            </a:r>
            <a:r>
              <a:rPr lang="ru-RU" sz="2700" dirty="0" err="1"/>
              <a:t>Каснкая</a:t>
            </a:r>
            <a:r>
              <a:rPr lang="ru-RU" sz="2700" dirty="0"/>
              <a:t> школа-интернат, история в событиях и </a:t>
            </a:r>
            <a:r>
              <a:rPr lang="ru-RU" sz="2700" dirty="0" smtClean="0"/>
              <a:t>лицах</a:t>
            </a: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800" dirty="0" smtClean="0"/>
              <a:t>Год 1956-ой... Решением Правительства Советского Союза, в городе Канске, в числе первых трёх в Красноярском крае, открывается совершенно новое для того времени, учебно-воспитательское учреждение «Школа-интернат для детей-сирот, детей из многодетных семей и детей одиноких матерей», словом, для тех детей, кому нужна была неотложная государственная помощь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064" y="3468656"/>
            <a:ext cx="3777327" cy="2545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836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Первый директор Канской школы-интернат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Возглавил её 37-летний выпускник физико-математического факультета Красноярского педагогического института, участник Великой Отечественной войны, </a:t>
            </a:r>
            <a:r>
              <a:rPr lang="ru-RU" sz="1800" dirty="0" err="1" smtClean="0"/>
              <a:t>Прохорчук</a:t>
            </a:r>
            <a:r>
              <a:rPr lang="ru-RU" sz="1800" dirty="0" smtClean="0"/>
              <a:t> Александр </a:t>
            </a:r>
            <a:r>
              <a:rPr lang="ru-RU" sz="1800" dirty="0" err="1" smtClean="0"/>
              <a:t>Евдокимович</a:t>
            </a:r>
            <a:r>
              <a:rPr lang="ru-RU" sz="1800" dirty="0" smtClean="0"/>
              <a:t>. (родился 07.01.1919 года, в Украинской ССР, </a:t>
            </a:r>
            <a:r>
              <a:rPr lang="ru-RU" sz="1800" dirty="0" err="1" smtClean="0"/>
              <a:t>Каменецк</a:t>
            </a:r>
            <a:r>
              <a:rPr lang="ru-RU" sz="1800" dirty="0" smtClean="0"/>
              <a:t>-Подольской области, </a:t>
            </a:r>
            <a:r>
              <a:rPr lang="ru-RU" sz="1800" dirty="0" err="1" smtClean="0"/>
              <a:t>Берездовский</a:t>
            </a:r>
            <a:r>
              <a:rPr lang="ru-RU" sz="1800" dirty="0" smtClean="0"/>
              <a:t> р-н, село </a:t>
            </a:r>
            <a:r>
              <a:rPr lang="ru-RU" sz="1800" dirty="0" err="1" smtClean="0"/>
              <a:t>Корчик</a:t>
            </a:r>
            <a:r>
              <a:rPr lang="ru-RU" sz="1800" dirty="0" smtClean="0"/>
              <a:t>)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777" y="2994244"/>
            <a:ext cx="2140804" cy="3211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4504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Начало фронтового пути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Год 1941-й.. 30 Сентября. 22-х летний Александр </a:t>
            </a:r>
            <a:r>
              <a:rPr lang="ru-RU" sz="1800" dirty="0" err="1" smtClean="0"/>
              <a:t>Прохорчук</a:t>
            </a:r>
            <a:r>
              <a:rPr lang="ru-RU" sz="1800" dirty="0" smtClean="0"/>
              <a:t> призван </a:t>
            </a:r>
            <a:r>
              <a:rPr lang="ru-RU" sz="1800" dirty="0" err="1" smtClean="0"/>
              <a:t>Канским</a:t>
            </a:r>
            <a:r>
              <a:rPr lang="ru-RU" sz="1800" dirty="0" smtClean="0"/>
              <a:t> военным комиссариатом и в составе маршевой роты 120-го запасного стрелкового полка Сибирского Военного Округа направлен в город </a:t>
            </a:r>
            <a:r>
              <a:rPr lang="ru-RU" sz="1800" dirty="0" err="1" smtClean="0"/>
              <a:t>Сталинск</a:t>
            </a:r>
            <a:r>
              <a:rPr lang="ru-RU" sz="1800" dirty="0" smtClean="0"/>
              <a:t> (Новокузнецк) на возведение военного завода, эвакуированного из Европейской части страны. 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186" y="3000893"/>
            <a:ext cx="3940233" cy="2955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031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Курская дуга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После восстановления завода рядовой </a:t>
            </a:r>
            <a:r>
              <a:rPr lang="ru-RU" sz="1800" dirty="0" err="1" smtClean="0"/>
              <a:t>Прохорчук</a:t>
            </a:r>
            <a:r>
              <a:rPr lang="ru-RU" sz="1800" dirty="0"/>
              <a:t> </a:t>
            </a:r>
            <a:r>
              <a:rPr lang="ru-RU" sz="1800" dirty="0" smtClean="0"/>
              <a:t>подаёт многочисленные рапорты о направлении его на фронт.</a:t>
            </a:r>
          </a:p>
          <a:p>
            <a:r>
              <a:rPr lang="ru-RU" sz="1800" dirty="0" smtClean="0"/>
              <a:t>Его направляют в город Бологое, в 350-й отдельный истребительно-противотанковый дивизион. После небольшой подготовки, дивизион направлен под Курск, где с 05.07.1943 по 23.08.1943г. В составе 294-ой стрелковой дивизии участвует в боях на «Курской дуге»  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57" y="3599411"/>
            <a:ext cx="4715769" cy="2509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31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Форсирование  реки Днепр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 далее – участие в боях по форсированию Днепра и освобождение хутора </a:t>
            </a:r>
            <a:r>
              <a:rPr lang="ru-RU" dirty="0" err="1" smtClean="0"/>
              <a:t>Кирилловка</a:t>
            </a:r>
            <a:r>
              <a:rPr lang="ru-RU" dirty="0" smtClean="0"/>
              <a:t> в составе 350 ОИПД 47А </a:t>
            </a:r>
            <a:r>
              <a:rPr lang="ru-RU" dirty="0"/>
              <a:t>(</a:t>
            </a:r>
            <a:r>
              <a:rPr lang="ru-RU" dirty="0" smtClean="0"/>
              <a:t>Корсунь-Шевченковская операция с Августа 1943 года по Февраль 1944 года).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70" y="3379668"/>
            <a:ext cx="4646815" cy="3063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409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42" b="13442"/>
          <a:stretch>
            <a:fillRect/>
          </a:stretch>
        </p:blipFill>
        <p:spPr>
          <a:xfrm>
            <a:off x="6552930" y="405536"/>
            <a:ext cx="2229618" cy="2347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619299"/>
            <a:ext cx="2949178" cy="3811588"/>
          </a:xfrm>
        </p:spPr>
        <p:txBody>
          <a:bodyPr/>
          <a:lstStyle/>
          <a:p>
            <a:r>
              <a:rPr lang="ru-RU" b="1" dirty="0" smtClean="0"/>
              <a:t>В боях за Советскую Родину, в районе хутора </a:t>
            </a:r>
            <a:r>
              <a:rPr lang="ru-RU" b="1" dirty="0" err="1" smtClean="0"/>
              <a:t>Кирилловка</a:t>
            </a:r>
            <a:r>
              <a:rPr lang="ru-RU" b="1" dirty="0" smtClean="0"/>
              <a:t>, Александр </a:t>
            </a:r>
            <a:r>
              <a:rPr lang="ru-RU" b="1" dirty="0" err="1" smtClean="0"/>
              <a:t>Евдокимович</a:t>
            </a:r>
            <a:r>
              <a:rPr lang="ru-RU" b="1" dirty="0" smtClean="0"/>
              <a:t> показал себя смелым, мужественным и храбрым воином. 2 и 3 Декабря 1943 года, во время яростных атак противника, пехоты и танков и сильного обстрела артиллерии, он вынес с поля боя четырёх  раненых бойцов и, тем самым, спас  им жизнь. Из личного оружия уничтожил 2-х солдат противника на пути следования и одного захватил в плен. Представлен к награде – медаль «За отвагу»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471" y="3751855"/>
            <a:ext cx="1935882" cy="2701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447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А.Е. </a:t>
            </a:r>
            <a:r>
              <a:rPr lang="ru-RU" sz="2400" dirty="0" err="1"/>
              <a:t>Прохорчук</a:t>
            </a:r>
            <a:r>
              <a:rPr lang="ru-RU" sz="2400" dirty="0"/>
              <a:t>. Из интервью газете «КАНСКИЕ ВЕДОМОСТИ» от 28.06.2001г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«После продолжительных боёв под Черкассами, от дивизиона осталось в живых чуть более 20 человек и 5 пушек. Пока шло переформирование, меня отправили в Ташкентское военное училище на ускоренные курсы подготовки штурманов. Срок обучения определялся 9 месяцев».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240" y="3233651"/>
            <a:ext cx="4865822" cy="3235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983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Monotype Corsiva"/>
        <a:ea typeface=""/>
        <a:cs typeface=""/>
      </a:majorFont>
      <a:minorFont>
        <a:latin typeface="Monotype Corsiv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</TotalTime>
  <Words>722</Words>
  <Application>Microsoft Office PowerPoint</Application>
  <PresentationFormat>Экран (4:3)</PresentationFormat>
  <Paragraphs>35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Monotype Corsiva</vt:lpstr>
      <vt:lpstr>Office Theme</vt:lpstr>
      <vt:lpstr>Боевой путь первого директора школы-интерната Прохорчук Александра Евдокимовича </vt:lpstr>
      <vt:lpstr>Материал подготовлен с помощью сведений предоставленных:</vt:lpstr>
      <vt:lpstr>Материал статьи «Каснкая школа-интернат, история в событиях и лицах </vt:lpstr>
      <vt:lpstr>Первый директор Канской школы-интернат</vt:lpstr>
      <vt:lpstr>Начало фронтового пути</vt:lpstr>
      <vt:lpstr>Курская дуга</vt:lpstr>
      <vt:lpstr>Форсирование  реки Днепр</vt:lpstr>
      <vt:lpstr>Презентация PowerPoint</vt:lpstr>
      <vt:lpstr>А.Е. Прохорчук. Из интервью газете «КАНСКИЕ ВЕДОМОСТИ» от 28.06.2001г</vt:lpstr>
      <vt:lpstr>А.Е. Прохорчук. Из интервью газете «КАНСКИЕ ВЕДОМОСТИ» от 28.06.2001г.  </vt:lpstr>
      <vt:lpstr>Представление к очередной награде</vt:lpstr>
      <vt:lpstr>Присвоение звания и награждение медалью</vt:lpstr>
      <vt:lpstr>Главная награда</vt:lpstr>
      <vt:lpstr>Презентация PowerPoint</vt:lpstr>
      <vt:lpstr>Подготовили материал и исполнили проект воспитанники 4-го сообщества КГКУ «Канский детский дом им. Ю.А.Гагарина»</vt:lpstr>
      <vt:lpstr>Руководитель проекта  Ю.В. Подгорнов</vt:lpstr>
      <vt:lpstr>Воспитанники:  Мольков Сергей</vt:lpstr>
      <vt:lpstr>Изотов Максим </vt:lpstr>
      <vt:lpstr>Иванова Людмила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Победы</dc:title>
  <dc:creator>pptforschool.ru</dc:creator>
  <cp:lastModifiedBy>Чщлен</cp:lastModifiedBy>
  <cp:revision>37</cp:revision>
  <cp:lastPrinted>2021-04-17T05:00:15Z</cp:lastPrinted>
  <dcterms:created xsi:type="dcterms:W3CDTF">2018-04-27T13:50:25Z</dcterms:created>
  <dcterms:modified xsi:type="dcterms:W3CDTF">2022-11-21T12:27:13Z</dcterms:modified>
</cp:coreProperties>
</file>