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59" r:id="rId4"/>
    <p:sldId id="264" r:id="rId5"/>
    <p:sldId id="263" r:id="rId6"/>
    <p:sldId id="265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90" autoAdjust="0"/>
  </p:normalViewPr>
  <p:slideViewPr>
    <p:cSldViewPr snapToGrid="0">
      <p:cViewPr>
        <p:scale>
          <a:sx n="86" d="100"/>
          <a:sy n="86" d="100"/>
        </p:scale>
        <p:origin x="-456" y="-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42F71-2CD8-46FA-8B53-35290DB81709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CD57C-A34E-4584-9905-86E5C8C01F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619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23CCE91-9D9A-113A-8C16-C992DA603F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5FC6998-4DC4-9E19-08FC-3956EFA817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8A7827D-65FE-B6FA-29BF-C1C57871D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9AFA-630D-4120-9388-7CE346532386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AF8FA68-72BA-05D9-5C16-D2CF18DA1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840D72B-22A2-1090-1239-915C68C3F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5B73-456A-47AB-9BBD-18875B46F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69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E5501E9-D4D8-E212-80BF-B11B5BC9A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A91042C7-5A4D-79C9-F287-72AC1205C2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7CF48D2-BA3E-C783-E9AE-5064E0C0D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9AFA-630D-4120-9388-7CE346532386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8DB6192-81F9-B70E-8005-C8203E316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20C77AC-81E3-E906-6355-D181944F8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5B73-456A-47AB-9BBD-18875B46F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65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BCD25405-302F-309C-5666-37D8466F70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81008C5-367D-845F-F440-82807ADA16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EB4F3C4-CC3A-D727-C60A-38F80EB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9AFA-630D-4120-9388-7CE346532386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EE3CBA1-8DA7-D915-12FB-60D7125F0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CFE6391-D870-17B9-A2BE-A5EEA1484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5B73-456A-47AB-9BBD-18875B46F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485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12B48E5-94F9-8957-70DB-ED4FBD4F0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B825D12-6625-2058-BF01-879FEFA771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4C76BF2-28CC-9B54-8A93-DA2FEA4D4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9AFA-630D-4120-9388-7CE346532386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80AFAD2-DA5B-CEB3-9792-BB7E833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1D146B1-D626-6BCB-B7C1-9BE808EE2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5B73-456A-47AB-9BBD-18875B46F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89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F443519-4193-AD1D-EBB3-52D8D09FB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F64A502-E0EE-B582-A763-108FFE180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5A3F79A-6D2E-95DE-A702-5D9D03E36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9AFA-630D-4120-9388-7CE346532386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027AA2D-194D-DB21-FA51-3169EB8BC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4531068-30F1-06DE-7C00-08B2EB0B2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5B73-456A-47AB-9BBD-18875B46F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903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0079B9D-6B5C-8223-52AE-A55F34341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E2CD4FB-FC58-2126-8831-7BECD4FA85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4B48388-5F54-570D-9AB8-6F2D152554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9B930E6-C2CE-AE83-9365-7A85EA454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9AFA-630D-4120-9388-7CE346532386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FFA458F-3037-2B75-4A0D-B69E4E11D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34D6039-2A06-E3F0-95B0-1B23ABCE1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5B73-456A-47AB-9BBD-18875B46F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454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A39025B-C999-C772-8B10-0607B44EE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EDAF4B2-AB43-DE7D-61C3-4D7CE03B3F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4D4C299A-F196-BCF4-4652-3E28B31D29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114CD0DD-816B-1F1E-5AE3-785CCCA460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79D65B2A-D1B1-9FC4-DCBA-2C92B23ED4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1EFCD2E2-4860-967C-618D-DF6A09017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9AFA-630D-4120-9388-7CE346532386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B45AAA26-CBD8-E5BE-0822-58B05FCD0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79530E0D-A84A-7B0A-2C58-CFA933DE6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5B73-456A-47AB-9BBD-18875B46F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054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DB64DB6-DDE7-E60F-B583-2CDFD2568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A64133C5-354C-32F5-F7B7-92FC6A442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9AFA-630D-4120-9388-7CE346532386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C0E043D0-E33C-2825-6766-D19C67423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AB8F1302-9558-EA64-14B4-496D98E47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5B73-456A-47AB-9BBD-18875B46F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04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2639D490-674E-673A-5C16-D8BF99253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9AFA-630D-4120-9388-7CE346532386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481B64CB-0B3C-F17D-90E2-6ACDE89F5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5C7D57E0-A8FA-9640-98DD-4E6EA6B16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5B73-456A-47AB-9BBD-18875B46F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272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A4C96A4-9EAF-E518-8236-AFCCC2C2E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1284F7B-5D67-3471-EED8-F022EC9BD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EC07FB7-F9FE-D593-CFCC-A02F0D4884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E355D03-3D8A-A038-CB6E-0F7EB3992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9AFA-630D-4120-9388-7CE346532386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E48DDF8-5722-B815-D2E0-8130856B6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7E4649EB-C159-4808-E67E-4BDBF6F38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5B73-456A-47AB-9BBD-18875B46F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409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A924BC-2A4A-DB81-57E6-99222FBE6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AF4F181-FD01-2C17-8E2A-248FF0F309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4C61EEF-1A6F-5D49-8B94-0C6D155E47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5A420EC-8F9D-0852-A683-EBBF35FA1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9AFA-630D-4120-9388-7CE346532386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2D19F35-FA56-0824-2E88-9220DC3F5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AF3DD6E-6965-8590-2734-8500EEC1B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5B73-456A-47AB-9BBD-18875B46F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270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7D805B-719B-D78B-B0CA-41189AAAD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9B244F7-AB3F-A1E0-2B77-44D6FD84D5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2184ACC-2426-8EB0-3DBA-9309DE30E0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19AFA-630D-4120-9388-7CE346532386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26715E9-CD26-BAA2-1A4A-CD752B42F1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7ECB0F7-AAB8-567D-5600-55C6364085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05B73-456A-47AB-9BBD-18875B46F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0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A773481-42A0-99BE-AB8A-B6B3105AD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68823"/>
            <a:ext cx="12192000" cy="488359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27DAEF-09EA-D855-83A1-9B4D6922FB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5320" y="248575"/>
            <a:ext cx="10067278" cy="3296899"/>
          </a:xfrm>
        </p:spPr>
        <p:txBody>
          <a:bodyPr>
            <a:normAutofit/>
          </a:bodyPr>
          <a:lstStyle/>
          <a:p>
            <a:r>
              <a:rPr lang="ru-RU" sz="2400" b="1" dirty="0"/>
              <a:t> </a:t>
            </a:r>
            <a:r>
              <a:rPr lang="ru-RU" sz="2400" b="1" dirty="0" smtClean="0"/>
              <a:t>                                                МБДОУ </a:t>
            </a:r>
            <a:r>
              <a:rPr lang="ru-RU" sz="2400" b="1" dirty="0"/>
              <a:t>«Детский сад «Северная сказка</a:t>
            </a:r>
            <a:r>
              <a:rPr lang="ru-RU" sz="2400" b="1" dirty="0" smtClean="0"/>
              <a:t>»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3600" b="1" dirty="0"/>
              <a:t>Проект в старшей группе по теме «Региональный компонент в литературном образовании дошкольников</a:t>
            </a:r>
            <a:r>
              <a:rPr lang="ru-RU" sz="3600" b="1" dirty="0" smtClean="0"/>
              <a:t>»</a:t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/>
              <a:t>Название проекта «Сказки из Чума</a:t>
            </a:r>
            <a:r>
              <a:rPr lang="ru-RU" sz="3600" b="1" dirty="0" smtClean="0"/>
              <a:t>»</a:t>
            </a:r>
            <a:endParaRPr lang="ru-RU" sz="36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71E7677-33DF-760C-04FC-B04C3DEE07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25266" y="4103835"/>
            <a:ext cx="7244177" cy="152695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                                                                     Воспитатель</a:t>
            </a:r>
            <a:r>
              <a:rPr lang="ru-RU" dirty="0"/>
              <a:t>: </a:t>
            </a:r>
            <a:r>
              <a:rPr lang="ru-RU" dirty="0" err="1"/>
              <a:t>Марценюк</a:t>
            </a:r>
            <a:r>
              <a:rPr lang="ru-RU" dirty="0"/>
              <a:t> </a:t>
            </a:r>
            <a:r>
              <a:rPr lang="ru-RU" dirty="0" smtClean="0"/>
              <a:t>Т.М.</a:t>
            </a:r>
          </a:p>
          <a:p>
            <a:r>
              <a:rPr lang="ru-RU" dirty="0" smtClean="0"/>
              <a:t>                                                                                          Фомина А.В.</a:t>
            </a:r>
          </a:p>
          <a:p>
            <a:endParaRPr lang="ru-RU" dirty="0" smtClean="0"/>
          </a:p>
          <a:p>
            <a:r>
              <a:rPr lang="ru-RU" dirty="0" smtClean="0"/>
              <a:t>г. Новый Уренгой </a:t>
            </a:r>
            <a:r>
              <a:rPr lang="ru-RU" dirty="0" smtClean="0"/>
              <a:t>2026 </a:t>
            </a:r>
            <a:r>
              <a:rPr lang="ru-RU" dirty="0" smtClean="0"/>
              <a:t>г.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44" r="-2145"/>
          <a:stretch/>
        </p:blipFill>
        <p:spPr>
          <a:xfrm>
            <a:off x="1331648" y="3618481"/>
            <a:ext cx="3462293" cy="2724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21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54A4677-50A6-8AE5-70E5-8EC14BA6EC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7621"/>
            <a:ext cx="12192000" cy="558037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AD50C26-95BF-0E0C-E2B0-989203427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97" y="284085"/>
            <a:ext cx="10896503" cy="2166152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Актуальность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проекта состоит в том, что в дошкольном возрасте активно усваивается разговорный язык, проходит становление и развитие всех сторон речи. И чтобы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ребенка увлечь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чтением,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нам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педагогам, приходится использовать различные средства чтобы привлечь внимание детей к книге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97" y="2688897"/>
            <a:ext cx="5055736" cy="37918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597" y="2629663"/>
            <a:ext cx="5134713" cy="385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8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EEF72FA-DA86-ACB6-BF59-645257F5C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27663"/>
            <a:ext cx="12192000" cy="4487662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602" y="3900665"/>
            <a:ext cx="3478537" cy="2609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25031FB-D0C8-B240-B9E7-6E125EAFE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1" y="214205"/>
            <a:ext cx="11168108" cy="1665709"/>
          </a:xfrm>
        </p:spPr>
        <p:txBody>
          <a:bodyPr>
            <a:normAutofit fontScale="90000"/>
          </a:bodyPr>
          <a:lstStyle/>
          <a:p>
            <a:pPr indent="541338">
              <a:lnSpc>
                <a:spcPct val="115000"/>
              </a:lnSpc>
              <a:spcAft>
                <a:spcPts val="1000"/>
              </a:spcAft>
            </a:pPr>
            <a:r>
              <a:rPr lang="en-US" sz="2700" b="1" dirty="0" smtClean="0">
                <a:latin typeface="Times New Roman"/>
                <a:ea typeface="Calibri"/>
                <a:cs typeface="Times New Roman"/>
              </a:rPr>
              <a:t>I</a:t>
            </a:r>
            <a:r>
              <a:rPr lang="ru-RU" sz="27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700" b="1" dirty="0">
                <a:latin typeface="Times New Roman"/>
                <a:ea typeface="Calibri"/>
                <a:cs typeface="Times New Roman"/>
              </a:rPr>
              <a:t>этап: </a:t>
            </a:r>
            <a:r>
              <a:rPr lang="ru-RU" sz="2700" b="1" dirty="0" smtClean="0">
                <a:latin typeface="Times New Roman"/>
                <a:ea typeface="Calibri"/>
                <a:cs typeface="Times New Roman"/>
              </a:rPr>
              <a:t>Подготовительный.</a:t>
            </a:r>
            <a:r>
              <a:rPr lang="ru-RU" sz="2000" dirty="0">
                <a:latin typeface="Calibri"/>
                <a:ea typeface="Calibri"/>
                <a:cs typeface="Times New Roman"/>
              </a:rPr>
              <a:t> </a:t>
            </a:r>
            <a:r>
              <a:rPr lang="ru-RU" sz="2000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Calibri"/>
                <a:ea typeface="Calibri"/>
                <a:cs typeface="Times New Roman"/>
              </a:rPr>
            </a:br>
            <a:r>
              <a:rPr lang="ru-RU" sz="2700" dirty="0" smtClean="0">
                <a:latin typeface="Times New Roman"/>
                <a:ea typeface="Calibri"/>
                <a:cs typeface="Times New Roman"/>
              </a:rPr>
              <a:t>Провести </a:t>
            </a:r>
            <a:r>
              <a:rPr lang="ru-RU" sz="2700" dirty="0">
                <a:latin typeface="Times New Roman"/>
                <a:ea typeface="Calibri"/>
                <a:cs typeface="Times New Roman"/>
              </a:rPr>
              <a:t>с детьми беседы о крае, в котором мы живём.</a:t>
            </a:r>
            <a:r>
              <a:rPr lang="ru-RU" sz="2000" dirty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latin typeface="Calibri"/>
                <a:ea typeface="Calibri"/>
                <a:cs typeface="Times New Roman"/>
              </a:rPr>
            </a:br>
            <a:r>
              <a:rPr lang="ru-RU" sz="2700" dirty="0">
                <a:latin typeface="Times New Roman"/>
                <a:ea typeface="Calibri"/>
                <a:cs typeface="Times New Roman"/>
              </a:rPr>
              <a:t>Рассказать, о малых народах, живущих рядом с нами, о их культуре, быте, условиях жизни. 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FE5EE59-5F3D-2C88-AE4C-44D6CA19D3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72" y="1624643"/>
            <a:ext cx="3920884" cy="294066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864" y="1624643"/>
            <a:ext cx="4331741" cy="3249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096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8AF11D1-79F3-ACCE-C119-8E85E3A77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A35BF1F5-34AB-F2C0-EEB2-DB9CE098ED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85135"/>
            <a:ext cx="12192000" cy="65728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5005" y="266329"/>
            <a:ext cx="9436964" cy="1282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000" b="1" dirty="0">
                <a:latin typeface="Times New Roman"/>
                <a:ea typeface="Calibri"/>
                <a:cs typeface="Times New Roman"/>
              </a:rPr>
              <a:t>II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 этап: Основной. 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Выложить весь необходимый материал во все зоны развития для привлечения детей к данной теме, желания узнавать что-то новое о коренных народах Севера. </a:t>
            </a:r>
            <a:endParaRPr lang="ru-RU" sz="1600" dirty="0">
              <a:ea typeface="Calibri"/>
              <a:cs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110" y="1708812"/>
            <a:ext cx="4297363" cy="2710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133" y="2889542"/>
            <a:ext cx="3641253" cy="2579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309" y="4484285"/>
            <a:ext cx="2974112" cy="2229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82" y="2889541"/>
            <a:ext cx="3212402" cy="2579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150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A7ABCE2-3007-8B4A-545E-6D03A1C4E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95B07CAF-08DC-CBDA-8083-BF74BB810E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29840"/>
            <a:ext cx="12192000" cy="662202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8377" y="241186"/>
            <a:ext cx="10163806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Дать задания на дом родителям и детям – нарисовать фрагмент из сказки</a:t>
            </a:r>
            <a:r>
              <a:rPr lang="ru-RU" dirty="0">
                <a:latin typeface="Times New Roman"/>
                <a:ea typeface="Calibri"/>
                <a:cs typeface="Times New Roman"/>
              </a:rPr>
              <a:t>.</a:t>
            </a:r>
            <a:endParaRPr lang="ru-RU" sz="1400" dirty="0">
              <a:ea typeface="Calibri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405" y="861180"/>
            <a:ext cx="4138159" cy="2325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451" y="1321880"/>
            <a:ext cx="2418602" cy="3226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4988" y="2787363"/>
            <a:ext cx="2596025" cy="259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555" y="3639705"/>
            <a:ext cx="1960728" cy="2617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936" y="3549176"/>
            <a:ext cx="2028002" cy="2707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136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7744"/>
            <a:ext cx="12192000" cy="6620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8474" y="319596"/>
            <a:ext cx="11336784" cy="1494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latin typeface="Times New Roman"/>
                <a:ea typeface="Calibri"/>
                <a:cs typeface="Times New Roman"/>
              </a:rPr>
              <a:t>III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этап: Итоговый.</a:t>
            </a:r>
            <a:endParaRPr lang="ru-RU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Провести выставку «Книга своими руками».</a:t>
            </a:r>
            <a:endParaRPr lang="ru-RU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Пополнить новыми сказками уголок патриотической направленности</a:t>
            </a:r>
            <a:endParaRPr lang="ru-RU" dirty="0">
              <a:ea typeface="Calibri"/>
              <a:cs typeface="Times New Roman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297" y="1908425"/>
            <a:ext cx="2765394" cy="2073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045" y="1908425"/>
            <a:ext cx="2785183" cy="2088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45" y="4331572"/>
            <a:ext cx="2949557" cy="221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687" y="4273674"/>
            <a:ext cx="2976034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796" y="4309916"/>
            <a:ext cx="2974975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037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134</Words>
  <Application>Microsoft Office PowerPoint</Application>
  <PresentationFormat>Произвольный</PresentationFormat>
  <Paragraphs>13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                                                МБДОУ «Детский сад «Северная сказка»  Проект в старшей группе по теме «Региональный компонент в литературном образовании дошкольников»  Название проекта «Сказки из Чума»</vt:lpstr>
      <vt:lpstr>Актуальность проекта состоит в том, что в дошкольном возрасте активно усваивается разговорный язык, проходит становление и развитие всех сторон речи. И чтобы ребенка увлечь чтением, нам педагогам, приходится использовать различные средства чтобы привлечь внимание детей к книге.</vt:lpstr>
      <vt:lpstr>I этап: Подготовительный.  Провести с детьми беседы о крае, в котором мы живём. Рассказать, о малых народах, живущих рядом с нами, о их культуре, быте, условиях жизни.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Региональный компонент в литературном образовании дошкольников, как эффективное средство формирования читательского интереса к художественной литературе.</dc:title>
  <dc:creator>Пользователь</dc:creator>
  <cp:lastModifiedBy>Воспитатель</cp:lastModifiedBy>
  <cp:revision>25</cp:revision>
  <dcterms:created xsi:type="dcterms:W3CDTF">2024-11-22T08:06:02Z</dcterms:created>
  <dcterms:modified xsi:type="dcterms:W3CDTF">2026-03-12T10:01:50Z</dcterms:modified>
</cp:coreProperties>
</file>