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70" r:id="rId6"/>
    <p:sldId id="271" r:id="rId7"/>
    <p:sldId id="280" r:id="rId8"/>
    <p:sldId id="287" r:id="rId9"/>
    <p:sldId id="277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82" d="100"/>
          <a:sy n="82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60;&#1072;&#1081;&#1083;&#1099;%20&#1088;&#1072;&#1073;&#1086;&#1095;&#1077;&#1075;&#1086;%20&#1089;&#1090;&#1086;&#1083;&#1072;\&#1056;&#8250;&#1056;&#181;&#1056;&#1030;%20&#1056;&#8250;&#1056;&#181;&#1057;&#8240;&#1056;&#181;&#1056;&#1029;&#1056;&#1108;&#1056;&#1109;%20-%20&#1056;&#1038;&#1056;&#1030;&#1057;&#1039;&#1057;&#8240;&#1056;&#181;&#1056;&#1029;&#1056;&#1029;&#1056;&#176;&#1057;&#1039;%20&#1056;&#1030;&#1056;&#1109;&#1056;&#8470;&#1056;&#1029;&#1056;&#176;%20(mp3ostrov.com).mp3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276872"/>
            <a:ext cx="5040560" cy="2585323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«Сохраним</a:t>
            </a:r>
            <a:endParaRPr lang="ru-RU" sz="5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амять</a:t>
            </a:r>
          </a:p>
          <a:p>
            <a:pPr algn="ctr"/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поколений»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7" y="5333151"/>
            <a:ext cx="2533927" cy="461665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98" y="3717032"/>
            <a:ext cx="3767455" cy="241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62473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42852"/>
            <a:ext cx="3662231" cy="264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42852"/>
            <a:ext cx="3571868" cy="264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5" y="3929066"/>
            <a:ext cx="3571900" cy="2747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929066"/>
            <a:ext cx="3714776" cy="2747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292893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Мирная жизнь людей до начала ВОВ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июнь 1941 года</a:t>
            </a:r>
            <a:endParaRPr lang="ru-RU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142984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Но внезапно мирную жизнь нарушили взрывы снарядов.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Евгения\Desktop\2824_html_m5fa7ab4b.jpg"/>
          <p:cNvPicPr>
            <a:picLocks noChangeAspect="1" noChangeArrowheads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 bwMode="auto">
          <a:xfrm>
            <a:off x="4277676" y="142852"/>
            <a:ext cx="468061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86314" y="3286124"/>
            <a:ext cx="40719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ачалась Великая Отечественная война. Это случилось 22 июня 1941 года в 04 часа утра.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6615287a8b9a6e235499aaa01c7d461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143248"/>
            <a:ext cx="463475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6998" y="1412776"/>
            <a:ext cx="4641850" cy="5016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›РµРІ Р›РµС‰РµРЅРєРѕ - РЎРІСЏС‰РµРЅРЅР°СЏ РІРѕР№РЅР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2050" name="Picture 2" descr="https://iknigi.net/books_files/online_html/99688/b000013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0" y="1124744"/>
            <a:ext cx="3473166" cy="4804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3161758"/>
            <a:ext cx="4737853" cy="3553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8" descr="21_j88-141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860032" y="3133158"/>
            <a:ext cx="4067944" cy="322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120" y="89924"/>
            <a:ext cx="4786346" cy="3071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142984"/>
            <a:ext cx="424814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9 </a:t>
            </a:r>
            <a:r>
              <a:rPr lang="ru-RU" sz="2400" b="1" dirty="0">
                <a:solidFill>
                  <a:srgbClr val="C00000"/>
                </a:solidFill>
              </a:rPr>
              <a:t>мая 1945 года.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 этот день закончилась война. 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343313"/>
            <a:ext cx="4600582" cy="4019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26" y="142851"/>
            <a:ext cx="4188690" cy="3385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5000628" y="3534499"/>
            <a:ext cx="3931488" cy="2928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оценика.рф/sites/default/files/works/konkurs/gordimsya_pomnim_chtim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56" y="260648"/>
            <a:ext cx="8505216" cy="6054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nevelysk.sakhalin.gov.ru/dokumenty/2018/10_October/05/Turizm/06_Sold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3601"/>
            <a:ext cx="3561798" cy="267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1" r="42632" b="29122"/>
          <a:stretch/>
        </p:blipFill>
        <p:spPr bwMode="auto">
          <a:xfrm>
            <a:off x="5940152" y="1124744"/>
            <a:ext cx="2723753" cy="43418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8" name="Picture 4" descr="http://www.ultra-travel.ru/upload/images/z_a94bc9b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05" y="3651988"/>
            <a:ext cx="473219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978" y="260647"/>
            <a:ext cx="4090262" cy="27185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30" y="3284983"/>
            <a:ext cx="2843601" cy="33988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73" y="3284983"/>
            <a:ext cx="2882632" cy="330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50</Words>
  <Application>Microsoft Office PowerPoint</Application>
  <PresentationFormat>Экран (4:3)</PresentationFormat>
  <Paragraphs>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Любовникова</cp:lastModifiedBy>
  <cp:revision>77</cp:revision>
  <dcterms:created xsi:type="dcterms:W3CDTF">2015-02-17T08:35:42Z</dcterms:created>
  <dcterms:modified xsi:type="dcterms:W3CDTF">2020-04-14T17:59:45Z</dcterms:modified>
</cp:coreProperties>
</file>