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78" r:id="rId4"/>
    <p:sldId id="273" r:id="rId5"/>
    <p:sldId id="260" r:id="rId6"/>
    <p:sldId id="261" r:id="rId7"/>
    <p:sldId id="262" r:id="rId8"/>
    <p:sldId id="274" r:id="rId9"/>
    <p:sldId id="263" r:id="rId10"/>
    <p:sldId id="264" r:id="rId11"/>
    <p:sldId id="265" r:id="rId12"/>
    <p:sldId id="275" r:id="rId13"/>
    <p:sldId id="267" r:id="rId14"/>
    <p:sldId id="26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C11CF3-1BEC-4056-9CA4-C243DE1AB798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AE6157-2E41-4EB5-8F29-9C436EFFFE1C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Westminster Abbey </a:t>
          </a:r>
        </a:p>
        <a:p>
          <a:r>
            <a:rPr lang="en-US" b="1" dirty="0" smtClean="0">
              <a:solidFill>
                <a:srgbClr val="FF0000"/>
              </a:solidFill>
            </a:rPr>
            <a:t>A very famous clock </a:t>
          </a:r>
        </a:p>
        <a:p>
          <a:r>
            <a:rPr lang="en-US" b="1" dirty="0" smtClean="0">
              <a:solidFill>
                <a:srgbClr val="FF0000"/>
              </a:solidFill>
            </a:rPr>
            <a:t>A capital of Britain Main river in London</a:t>
          </a:r>
          <a:endParaRPr lang="ru-RU" b="1" dirty="0">
            <a:solidFill>
              <a:srgbClr val="FF0000"/>
            </a:solidFill>
          </a:endParaRPr>
        </a:p>
      </dgm:t>
    </dgm:pt>
    <dgm:pt modelId="{7219C50B-58B6-4074-B783-3EBF156EF429}" type="parTrans" cxnId="{96FE14E5-3FB5-423A-87CA-B88BB6D6B837}">
      <dgm:prSet/>
      <dgm:spPr/>
      <dgm:t>
        <a:bodyPr/>
        <a:lstStyle/>
        <a:p>
          <a:endParaRPr lang="ru-RU"/>
        </a:p>
      </dgm:t>
    </dgm:pt>
    <dgm:pt modelId="{E8B7E5ED-1E85-466E-AC42-DAC9892959F6}" type="sibTrans" cxnId="{96FE14E5-3FB5-423A-87CA-B88BB6D6B837}">
      <dgm:prSet/>
      <dgm:spPr/>
      <dgm:t>
        <a:bodyPr/>
        <a:lstStyle/>
        <a:p>
          <a:endParaRPr lang="ru-RU"/>
        </a:p>
      </dgm:t>
    </dgm:pt>
    <dgm:pt modelId="{BD25EBA4-1041-4A11-AC5C-2C2EFBAC0ECD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a famous church </a:t>
          </a:r>
        </a:p>
        <a:p>
          <a:r>
            <a:rPr lang="en-US" b="1" dirty="0" smtClean="0">
              <a:solidFill>
                <a:srgbClr val="FF0000"/>
              </a:solidFill>
            </a:rPr>
            <a:t>the Thames </a:t>
          </a:r>
        </a:p>
        <a:p>
          <a:r>
            <a:rPr lang="en-US" b="1" dirty="0" smtClean="0">
              <a:solidFill>
                <a:srgbClr val="FF0000"/>
              </a:solidFill>
            </a:rPr>
            <a:t>Big Ben </a:t>
          </a:r>
        </a:p>
        <a:p>
          <a:r>
            <a:rPr lang="en-US" b="1" dirty="0" smtClean="0">
              <a:solidFill>
                <a:srgbClr val="FF0000"/>
              </a:solidFill>
            </a:rPr>
            <a:t>London</a:t>
          </a:r>
          <a:endParaRPr lang="ru-RU" b="1" dirty="0">
            <a:solidFill>
              <a:srgbClr val="FF0000"/>
            </a:solidFill>
          </a:endParaRPr>
        </a:p>
      </dgm:t>
    </dgm:pt>
    <dgm:pt modelId="{623F6509-536B-411C-85D1-7A64DA8456C0}" type="parTrans" cxnId="{6F2F6DE7-68B7-4A53-B766-C2570D81DBC1}">
      <dgm:prSet/>
      <dgm:spPr/>
      <dgm:t>
        <a:bodyPr/>
        <a:lstStyle/>
        <a:p>
          <a:endParaRPr lang="ru-RU"/>
        </a:p>
      </dgm:t>
    </dgm:pt>
    <dgm:pt modelId="{1F8F9EA8-EBBB-4D2B-8190-196BE5B9DE5A}" type="sibTrans" cxnId="{6F2F6DE7-68B7-4A53-B766-C2570D81DBC1}">
      <dgm:prSet/>
      <dgm:spPr/>
      <dgm:t>
        <a:bodyPr/>
        <a:lstStyle/>
        <a:p>
          <a:endParaRPr lang="ru-RU"/>
        </a:p>
      </dgm:t>
    </dgm:pt>
    <dgm:pt modelId="{D09171FC-EB3A-428A-9083-70BAFE6C3E77}">
      <dgm:prSet phldrT="[Текст]"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</a:rPr>
            <a:t>is</a:t>
          </a:r>
          <a:endParaRPr lang="ru-RU" b="1" dirty="0">
            <a:solidFill>
              <a:srgbClr val="FFFF00"/>
            </a:solidFill>
          </a:endParaRPr>
        </a:p>
      </dgm:t>
    </dgm:pt>
    <dgm:pt modelId="{8B3A0E6B-1816-42E0-9038-A33527694A6F}" type="parTrans" cxnId="{3245B6DF-0F8E-48CA-97D9-14AE938A69EA}">
      <dgm:prSet/>
      <dgm:spPr/>
      <dgm:t>
        <a:bodyPr/>
        <a:lstStyle/>
        <a:p>
          <a:endParaRPr lang="ru-RU"/>
        </a:p>
      </dgm:t>
    </dgm:pt>
    <dgm:pt modelId="{D8D6DF40-F732-43AB-8AB5-33CE58B95A73}" type="sibTrans" cxnId="{3245B6DF-0F8E-48CA-97D9-14AE938A69EA}">
      <dgm:prSet/>
      <dgm:spPr/>
      <dgm:t>
        <a:bodyPr/>
        <a:lstStyle/>
        <a:p>
          <a:endParaRPr lang="ru-RU"/>
        </a:p>
      </dgm:t>
    </dgm:pt>
    <dgm:pt modelId="{D83416FC-1110-40EA-95FC-F6779A724D48}" type="pres">
      <dgm:prSet presAssocID="{20C11CF3-1BEC-4056-9CA4-C243DE1AB79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72BB42-2E09-4DE9-A36C-B76B129D78DD}" type="pres">
      <dgm:prSet presAssocID="{74AE6157-2E41-4EB5-8F29-9C436EFFFE1C}" presName="node" presStyleLbl="node1" presStyleIdx="0" presStyleCnt="3" custScaleX="74456" custLinFactNeighborX="663" custLinFactNeighborY="-13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6FFCA-89C5-4ADB-B8BE-BF7AE99221D4}" type="pres">
      <dgm:prSet presAssocID="{E8B7E5ED-1E85-466E-AC42-DAC9892959F6}" presName="sibTrans" presStyleCnt="0"/>
      <dgm:spPr/>
    </dgm:pt>
    <dgm:pt modelId="{F7DA5855-0C28-4443-89FC-F5C1AADB727A}" type="pres">
      <dgm:prSet presAssocID="{BD25EBA4-1041-4A11-AC5C-2C2EFBAC0ECD}" presName="node" presStyleLbl="node1" presStyleIdx="1" presStyleCnt="3" custScaleX="76206" custLinFactNeighborX="17444" custLinFactNeighborY="-1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C86D3-3BE5-4B87-8BED-987C514E0937}" type="pres">
      <dgm:prSet presAssocID="{1F8F9EA8-EBBB-4D2B-8190-196BE5B9DE5A}" presName="sibTrans" presStyleCnt="0"/>
      <dgm:spPr/>
    </dgm:pt>
    <dgm:pt modelId="{AEBE073B-FBAE-45A4-9CC6-9EC51D3F0DFB}" type="pres">
      <dgm:prSet presAssocID="{D09171FC-EB3A-428A-9083-70BAFE6C3E77}" presName="node" presStyleLbl="node1" presStyleIdx="2" presStyleCnt="3" custScaleX="9470" custLinFactNeighborX="-86856" custLinFactNeighborY="-1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B2A2C5-3189-4F43-863E-65733B388D24}" type="presOf" srcId="{D09171FC-EB3A-428A-9083-70BAFE6C3E77}" destId="{AEBE073B-FBAE-45A4-9CC6-9EC51D3F0DFB}" srcOrd="0" destOrd="0" presId="urn:microsoft.com/office/officeart/2005/8/layout/default#1"/>
    <dgm:cxn modelId="{C298D4E7-86AD-4AFA-9970-379316154583}" type="presOf" srcId="{20C11CF3-1BEC-4056-9CA4-C243DE1AB798}" destId="{D83416FC-1110-40EA-95FC-F6779A724D48}" srcOrd="0" destOrd="0" presId="urn:microsoft.com/office/officeart/2005/8/layout/default#1"/>
    <dgm:cxn modelId="{6F2F6DE7-68B7-4A53-B766-C2570D81DBC1}" srcId="{20C11CF3-1BEC-4056-9CA4-C243DE1AB798}" destId="{BD25EBA4-1041-4A11-AC5C-2C2EFBAC0ECD}" srcOrd="1" destOrd="0" parTransId="{623F6509-536B-411C-85D1-7A64DA8456C0}" sibTransId="{1F8F9EA8-EBBB-4D2B-8190-196BE5B9DE5A}"/>
    <dgm:cxn modelId="{3245B6DF-0F8E-48CA-97D9-14AE938A69EA}" srcId="{20C11CF3-1BEC-4056-9CA4-C243DE1AB798}" destId="{D09171FC-EB3A-428A-9083-70BAFE6C3E77}" srcOrd="2" destOrd="0" parTransId="{8B3A0E6B-1816-42E0-9038-A33527694A6F}" sibTransId="{D8D6DF40-F732-43AB-8AB5-33CE58B95A73}"/>
    <dgm:cxn modelId="{90ED2996-3D16-48BB-BD6D-ABBDA0884592}" type="presOf" srcId="{74AE6157-2E41-4EB5-8F29-9C436EFFFE1C}" destId="{C172BB42-2E09-4DE9-A36C-B76B129D78DD}" srcOrd="0" destOrd="0" presId="urn:microsoft.com/office/officeart/2005/8/layout/default#1"/>
    <dgm:cxn modelId="{04B5AA9A-4E6C-4D97-AB30-93372A55710B}" type="presOf" srcId="{BD25EBA4-1041-4A11-AC5C-2C2EFBAC0ECD}" destId="{F7DA5855-0C28-4443-89FC-F5C1AADB727A}" srcOrd="0" destOrd="0" presId="urn:microsoft.com/office/officeart/2005/8/layout/default#1"/>
    <dgm:cxn modelId="{96FE14E5-3FB5-423A-87CA-B88BB6D6B837}" srcId="{20C11CF3-1BEC-4056-9CA4-C243DE1AB798}" destId="{74AE6157-2E41-4EB5-8F29-9C436EFFFE1C}" srcOrd="0" destOrd="0" parTransId="{7219C50B-58B6-4074-B783-3EBF156EF429}" sibTransId="{E8B7E5ED-1E85-466E-AC42-DAC9892959F6}"/>
    <dgm:cxn modelId="{E9065800-7B8D-4774-B2B6-64D6160BC79D}" type="presParOf" srcId="{D83416FC-1110-40EA-95FC-F6779A724D48}" destId="{C172BB42-2E09-4DE9-A36C-B76B129D78DD}" srcOrd="0" destOrd="0" presId="urn:microsoft.com/office/officeart/2005/8/layout/default#1"/>
    <dgm:cxn modelId="{14A7E997-EAEC-4EF4-A57D-4B1870A66906}" type="presParOf" srcId="{D83416FC-1110-40EA-95FC-F6779A724D48}" destId="{1CC6FFCA-89C5-4ADB-B8BE-BF7AE99221D4}" srcOrd="1" destOrd="0" presId="urn:microsoft.com/office/officeart/2005/8/layout/default#1"/>
    <dgm:cxn modelId="{9FBD0249-BBE4-46F7-8439-0633FFF35DCC}" type="presParOf" srcId="{D83416FC-1110-40EA-95FC-F6779A724D48}" destId="{F7DA5855-0C28-4443-89FC-F5C1AADB727A}" srcOrd="2" destOrd="0" presId="urn:microsoft.com/office/officeart/2005/8/layout/default#1"/>
    <dgm:cxn modelId="{88B0CE74-97BD-4F26-97D1-48D24D89222C}" type="presParOf" srcId="{D83416FC-1110-40EA-95FC-F6779A724D48}" destId="{B32C86D3-3BE5-4B87-8BED-987C514E0937}" srcOrd="3" destOrd="0" presId="urn:microsoft.com/office/officeart/2005/8/layout/default#1"/>
    <dgm:cxn modelId="{1BDD6F02-D830-44FC-83E7-E6577837C4E9}" type="presParOf" srcId="{D83416FC-1110-40EA-95FC-F6779A724D48}" destId="{AEBE073B-FBAE-45A4-9CC6-9EC51D3F0DFB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5EA9E37-65F9-4C7B-9BA7-A91D02B97FB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AE2AFE-A3DC-496B-9377-55045819DAF0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SHORT</a:t>
          </a:r>
          <a:endParaRPr lang="ru-RU" b="1" dirty="0">
            <a:solidFill>
              <a:srgbClr val="FF0000"/>
            </a:solidFill>
          </a:endParaRPr>
        </a:p>
      </dgm:t>
    </dgm:pt>
    <dgm:pt modelId="{ACCD12B2-2732-4032-AF7E-7A03C4E762A0}" type="parTrans" cxnId="{D24A01CD-6049-4AEF-8948-EC447D16DCA2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7CC6E7D7-1AE9-49D6-BE70-17D39BD941CF}" type="sibTrans" cxnId="{D24A01CD-6049-4AEF-8948-EC447D16DCA2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FB06D53B-4B08-46AA-B66C-98D9F2E6C21B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SHORTER</a:t>
          </a:r>
          <a:endParaRPr lang="ru-RU" b="1" dirty="0">
            <a:solidFill>
              <a:srgbClr val="FF0000"/>
            </a:solidFill>
          </a:endParaRPr>
        </a:p>
      </dgm:t>
    </dgm:pt>
    <dgm:pt modelId="{B0A26B84-3F2D-4BDC-A6B8-BCADA7FB018C}" type="parTrans" cxnId="{A7DC8235-280C-4F6C-B075-F9FD787380E9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2A545FCD-15A4-48BD-9C05-791BB8EA8584}" type="sibTrans" cxnId="{A7DC8235-280C-4F6C-B075-F9FD787380E9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00DA126A-B988-4F48-8D0D-5D2FAA74DFF5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THE SHORTEST</a:t>
          </a:r>
          <a:endParaRPr lang="ru-RU" b="1" dirty="0">
            <a:solidFill>
              <a:srgbClr val="FF0000"/>
            </a:solidFill>
          </a:endParaRPr>
        </a:p>
      </dgm:t>
    </dgm:pt>
    <dgm:pt modelId="{25313EA4-286F-4248-8CDC-07DEAB0D068B}" type="parTrans" cxnId="{88164755-2988-46AA-AC8A-925B606B2D7B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A5D6538A-00F6-4D32-ADE0-D24B6B2021A1}" type="sibTrans" cxnId="{88164755-2988-46AA-AC8A-925B606B2D7B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AF81E2FF-F959-4EB5-B934-8E1256C13D91}" type="pres">
      <dgm:prSet presAssocID="{25EA9E37-65F9-4C7B-9BA7-A91D02B97F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E21BBA-F121-4A0A-94BA-1CE969B3EA5F}" type="pres">
      <dgm:prSet presAssocID="{10AE2AFE-A3DC-496B-9377-55045819DAF0}" presName="node" presStyleLbl="node1" presStyleIdx="0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D6B9A-3E80-4786-B929-7858BB38F35C}" type="pres">
      <dgm:prSet presAssocID="{7CC6E7D7-1AE9-49D6-BE70-17D39BD941C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F3402B8-B1E7-49CC-B6F7-1E667C4A5E7D}" type="pres">
      <dgm:prSet presAssocID="{7CC6E7D7-1AE9-49D6-BE70-17D39BD941C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AC96CB8-E70C-4880-B26B-676FF29C2F73}" type="pres">
      <dgm:prSet presAssocID="{FB06D53B-4B08-46AA-B66C-98D9F2E6C21B}" presName="node" presStyleLbl="node1" presStyleIdx="1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63DA8-6255-43F8-B4AB-27A6072CB6FB}" type="pres">
      <dgm:prSet presAssocID="{2A545FCD-15A4-48BD-9C05-791BB8EA8584}" presName="sibTrans" presStyleLbl="sibTrans2D1" presStyleIdx="1" presStyleCnt="2"/>
      <dgm:spPr/>
      <dgm:t>
        <a:bodyPr/>
        <a:lstStyle/>
        <a:p>
          <a:endParaRPr lang="ru-RU"/>
        </a:p>
      </dgm:t>
    </dgm:pt>
    <dgm:pt modelId="{B88A7A76-C657-4B52-A0AA-6CF7FF61706E}" type="pres">
      <dgm:prSet presAssocID="{2A545FCD-15A4-48BD-9C05-791BB8EA858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C248827-BCB6-4000-9F9B-664AAF434DDF}" type="pres">
      <dgm:prSet presAssocID="{00DA126A-B988-4F48-8D0D-5D2FAA74DFF5}" presName="node" presStyleLbl="node1" presStyleIdx="2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28BEF34-E2A3-47E4-8285-F605C5C8B039}" type="presOf" srcId="{00DA126A-B988-4F48-8D0D-5D2FAA74DFF5}" destId="{8C248827-BCB6-4000-9F9B-664AAF434DDF}" srcOrd="0" destOrd="0" presId="urn:microsoft.com/office/officeart/2005/8/layout/process1"/>
    <dgm:cxn modelId="{141539F7-6D5A-4463-A720-8EE5683791E7}" type="presOf" srcId="{7CC6E7D7-1AE9-49D6-BE70-17D39BD941CF}" destId="{FF3402B8-B1E7-49CC-B6F7-1E667C4A5E7D}" srcOrd="1" destOrd="0" presId="urn:microsoft.com/office/officeart/2005/8/layout/process1"/>
    <dgm:cxn modelId="{88164755-2988-46AA-AC8A-925B606B2D7B}" srcId="{25EA9E37-65F9-4C7B-9BA7-A91D02B97FB8}" destId="{00DA126A-B988-4F48-8D0D-5D2FAA74DFF5}" srcOrd="2" destOrd="0" parTransId="{25313EA4-286F-4248-8CDC-07DEAB0D068B}" sibTransId="{A5D6538A-00F6-4D32-ADE0-D24B6B2021A1}"/>
    <dgm:cxn modelId="{E238F7A3-5E34-4E0E-9348-F40A2E3F68D2}" type="presOf" srcId="{2A545FCD-15A4-48BD-9C05-791BB8EA8584}" destId="{B88A7A76-C657-4B52-A0AA-6CF7FF61706E}" srcOrd="1" destOrd="0" presId="urn:microsoft.com/office/officeart/2005/8/layout/process1"/>
    <dgm:cxn modelId="{D24A01CD-6049-4AEF-8948-EC447D16DCA2}" srcId="{25EA9E37-65F9-4C7B-9BA7-A91D02B97FB8}" destId="{10AE2AFE-A3DC-496B-9377-55045819DAF0}" srcOrd="0" destOrd="0" parTransId="{ACCD12B2-2732-4032-AF7E-7A03C4E762A0}" sibTransId="{7CC6E7D7-1AE9-49D6-BE70-17D39BD941CF}"/>
    <dgm:cxn modelId="{A7DC8235-280C-4F6C-B075-F9FD787380E9}" srcId="{25EA9E37-65F9-4C7B-9BA7-A91D02B97FB8}" destId="{FB06D53B-4B08-46AA-B66C-98D9F2E6C21B}" srcOrd="1" destOrd="0" parTransId="{B0A26B84-3F2D-4BDC-A6B8-BCADA7FB018C}" sibTransId="{2A545FCD-15A4-48BD-9C05-791BB8EA8584}"/>
    <dgm:cxn modelId="{EC201AA1-27FF-4089-883E-50F61C04F6A8}" type="presOf" srcId="{10AE2AFE-A3DC-496B-9377-55045819DAF0}" destId="{34E21BBA-F121-4A0A-94BA-1CE969B3EA5F}" srcOrd="0" destOrd="0" presId="urn:microsoft.com/office/officeart/2005/8/layout/process1"/>
    <dgm:cxn modelId="{37321762-6ABB-47AD-87AE-D12EE43EEF18}" type="presOf" srcId="{FB06D53B-4B08-46AA-B66C-98D9F2E6C21B}" destId="{0AC96CB8-E70C-4880-B26B-676FF29C2F73}" srcOrd="0" destOrd="0" presId="urn:microsoft.com/office/officeart/2005/8/layout/process1"/>
    <dgm:cxn modelId="{CEB2F6A6-4AA5-41C3-9A97-994E3C685769}" type="presOf" srcId="{2A545FCD-15A4-48BD-9C05-791BB8EA8584}" destId="{35163DA8-6255-43F8-B4AB-27A6072CB6FB}" srcOrd="0" destOrd="0" presId="urn:microsoft.com/office/officeart/2005/8/layout/process1"/>
    <dgm:cxn modelId="{9EC6A843-BBD4-4E0F-94F1-E2B7C27B0D98}" type="presOf" srcId="{7CC6E7D7-1AE9-49D6-BE70-17D39BD941CF}" destId="{A44D6B9A-3E80-4786-B929-7858BB38F35C}" srcOrd="0" destOrd="0" presId="urn:microsoft.com/office/officeart/2005/8/layout/process1"/>
    <dgm:cxn modelId="{ABBCFBAA-B42B-4476-8AFB-DB063C80BDA7}" type="presOf" srcId="{25EA9E37-65F9-4C7B-9BA7-A91D02B97FB8}" destId="{AF81E2FF-F959-4EB5-B934-8E1256C13D91}" srcOrd="0" destOrd="0" presId="urn:microsoft.com/office/officeart/2005/8/layout/process1"/>
    <dgm:cxn modelId="{5D335375-46AD-4ADB-9C8D-BF7A686DD7F1}" type="presParOf" srcId="{AF81E2FF-F959-4EB5-B934-8E1256C13D91}" destId="{34E21BBA-F121-4A0A-94BA-1CE969B3EA5F}" srcOrd="0" destOrd="0" presId="urn:microsoft.com/office/officeart/2005/8/layout/process1"/>
    <dgm:cxn modelId="{B6443209-32E8-47DA-8A92-C69566EE40A7}" type="presParOf" srcId="{AF81E2FF-F959-4EB5-B934-8E1256C13D91}" destId="{A44D6B9A-3E80-4786-B929-7858BB38F35C}" srcOrd="1" destOrd="0" presId="urn:microsoft.com/office/officeart/2005/8/layout/process1"/>
    <dgm:cxn modelId="{6CBBC3BD-3C44-44D9-B41D-7F0719FE8C8F}" type="presParOf" srcId="{A44D6B9A-3E80-4786-B929-7858BB38F35C}" destId="{FF3402B8-B1E7-49CC-B6F7-1E667C4A5E7D}" srcOrd="0" destOrd="0" presId="urn:microsoft.com/office/officeart/2005/8/layout/process1"/>
    <dgm:cxn modelId="{6BA513B8-50CD-4357-ABB6-69B2B5BB6D61}" type="presParOf" srcId="{AF81E2FF-F959-4EB5-B934-8E1256C13D91}" destId="{0AC96CB8-E70C-4880-B26B-676FF29C2F73}" srcOrd="2" destOrd="0" presId="urn:microsoft.com/office/officeart/2005/8/layout/process1"/>
    <dgm:cxn modelId="{1002B27F-3138-4AD4-9E71-FB0A20973438}" type="presParOf" srcId="{AF81E2FF-F959-4EB5-B934-8E1256C13D91}" destId="{35163DA8-6255-43F8-B4AB-27A6072CB6FB}" srcOrd="3" destOrd="0" presId="urn:microsoft.com/office/officeart/2005/8/layout/process1"/>
    <dgm:cxn modelId="{ABE4E809-C72E-462B-9A24-9FAF17580E1A}" type="presParOf" srcId="{35163DA8-6255-43F8-B4AB-27A6072CB6FB}" destId="{B88A7A76-C657-4B52-A0AA-6CF7FF61706E}" srcOrd="0" destOrd="0" presId="urn:microsoft.com/office/officeart/2005/8/layout/process1"/>
    <dgm:cxn modelId="{A69356F7-982D-4F91-9419-1AACA1855681}" type="presParOf" srcId="{AF81E2FF-F959-4EB5-B934-8E1256C13D91}" destId="{8C248827-BCB6-4000-9F9B-664AAF434DD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5EA9E37-65F9-4C7B-9BA7-A91D02B97FB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AE2AFE-A3DC-496B-9377-55045819DAF0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SMALL</a:t>
          </a:r>
          <a:endParaRPr lang="ru-RU" b="1" dirty="0">
            <a:solidFill>
              <a:srgbClr val="FF0000"/>
            </a:solidFill>
          </a:endParaRPr>
        </a:p>
      </dgm:t>
    </dgm:pt>
    <dgm:pt modelId="{ACCD12B2-2732-4032-AF7E-7A03C4E762A0}" type="parTrans" cxnId="{D24A01CD-6049-4AEF-8948-EC447D16DCA2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7CC6E7D7-1AE9-49D6-BE70-17D39BD941CF}" type="sibTrans" cxnId="{D24A01CD-6049-4AEF-8948-EC447D16DCA2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FB06D53B-4B08-46AA-B66C-98D9F2E6C21B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SMALLER</a:t>
          </a:r>
          <a:endParaRPr lang="ru-RU" b="1" dirty="0">
            <a:solidFill>
              <a:srgbClr val="FF0000"/>
            </a:solidFill>
          </a:endParaRPr>
        </a:p>
      </dgm:t>
    </dgm:pt>
    <dgm:pt modelId="{B0A26B84-3F2D-4BDC-A6B8-BCADA7FB018C}" type="parTrans" cxnId="{A7DC8235-280C-4F6C-B075-F9FD787380E9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2A545FCD-15A4-48BD-9C05-791BB8EA8584}" type="sibTrans" cxnId="{A7DC8235-280C-4F6C-B075-F9FD787380E9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00DA126A-B988-4F48-8D0D-5D2FAA74DFF5}">
      <dgm:prSet phldrT="[Текст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THE SMALLEST</a:t>
          </a:r>
          <a:endParaRPr lang="ru-RU" b="1" dirty="0">
            <a:solidFill>
              <a:srgbClr val="FF0000"/>
            </a:solidFill>
          </a:endParaRPr>
        </a:p>
      </dgm:t>
    </dgm:pt>
    <dgm:pt modelId="{25313EA4-286F-4248-8CDC-07DEAB0D068B}" type="parTrans" cxnId="{88164755-2988-46AA-AC8A-925B606B2D7B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A5D6538A-00F6-4D32-ADE0-D24B6B2021A1}" type="sibTrans" cxnId="{88164755-2988-46AA-AC8A-925B606B2D7B}">
      <dgm:prSet/>
      <dgm:spPr/>
      <dgm:t>
        <a:bodyPr/>
        <a:lstStyle/>
        <a:p>
          <a:endParaRPr lang="ru-RU" b="1">
            <a:solidFill>
              <a:srgbClr val="FF0000"/>
            </a:solidFill>
          </a:endParaRPr>
        </a:p>
      </dgm:t>
    </dgm:pt>
    <dgm:pt modelId="{AF81E2FF-F959-4EB5-B934-8E1256C13D91}" type="pres">
      <dgm:prSet presAssocID="{25EA9E37-65F9-4C7B-9BA7-A91D02B97FB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E21BBA-F121-4A0A-94BA-1CE969B3EA5F}" type="pres">
      <dgm:prSet presAssocID="{10AE2AFE-A3DC-496B-9377-55045819DAF0}" presName="node" presStyleLbl="node1" presStyleIdx="0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D6B9A-3E80-4786-B929-7858BB38F35C}" type="pres">
      <dgm:prSet presAssocID="{7CC6E7D7-1AE9-49D6-BE70-17D39BD941CF}" presName="sibTrans" presStyleLbl="sibTrans2D1" presStyleIdx="0" presStyleCnt="2"/>
      <dgm:spPr/>
      <dgm:t>
        <a:bodyPr/>
        <a:lstStyle/>
        <a:p>
          <a:endParaRPr lang="ru-RU"/>
        </a:p>
      </dgm:t>
    </dgm:pt>
    <dgm:pt modelId="{FF3402B8-B1E7-49CC-B6F7-1E667C4A5E7D}" type="pres">
      <dgm:prSet presAssocID="{7CC6E7D7-1AE9-49D6-BE70-17D39BD941CF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0AC96CB8-E70C-4880-B26B-676FF29C2F73}" type="pres">
      <dgm:prSet presAssocID="{FB06D53B-4B08-46AA-B66C-98D9F2E6C21B}" presName="node" presStyleLbl="node1" presStyleIdx="1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63DA8-6255-43F8-B4AB-27A6072CB6FB}" type="pres">
      <dgm:prSet presAssocID="{2A545FCD-15A4-48BD-9C05-791BB8EA8584}" presName="sibTrans" presStyleLbl="sibTrans2D1" presStyleIdx="1" presStyleCnt="2"/>
      <dgm:spPr/>
      <dgm:t>
        <a:bodyPr/>
        <a:lstStyle/>
        <a:p>
          <a:endParaRPr lang="ru-RU"/>
        </a:p>
      </dgm:t>
    </dgm:pt>
    <dgm:pt modelId="{B88A7A76-C657-4B52-A0AA-6CF7FF61706E}" type="pres">
      <dgm:prSet presAssocID="{2A545FCD-15A4-48BD-9C05-791BB8EA8584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C248827-BCB6-4000-9F9B-664AAF434DDF}" type="pres">
      <dgm:prSet presAssocID="{00DA126A-B988-4F48-8D0D-5D2FAA74DFF5}" presName="node" presStyleLbl="node1" presStyleIdx="2" presStyleCnt="3" custLinFactNeighborX="-1950" custLinFactNeighborY="-97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19AF28-09DF-482A-87E2-C70B9142783A}" type="presOf" srcId="{FB06D53B-4B08-46AA-B66C-98D9F2E6C21B}" destId="{0AC96CB8-E70C-4880-B26B-676FF29C2F73}" srcOrd="0" destOrd="0" presId="urn:microsoft.com/office/officeart/2005/8/layout/process1"/>
    <dgm:cxn modelId="{1FCF9C07-5DBE-4F0E-BB51-0E8FC6B00BE2}" type="presOf" srcId="{25EA9E37-65F9-4C7B-9BA7-A91D02B97FB8}" destId="{AF81E2FF-F959-4EB5-B934-8E1256C13D91}" srcOrd="0" destOrd="0" presId="urn:microsoft.com/office/officeart/2005/8/layout/process1"/>
    <dgm:cxn modelId="{E2EF965C-097A-4116-8DDF-DC6005C5C799}" type="presOf" srcId="{10AE2AFE-A3DC-496B-9377-55045819DAF0}" destId="{34E21BBA-F121-4A0A-94BA-1CE969B3EA5F}" srcOrd="0" destOrd="0" presId="urn:microsoft.com/office/officeart/2005/8/layout/process1"/>
    <dgm:cxn modelId="{3E65AE0B-91DB-4461-AC2E-2F5A6AEFCE4E}" type="presOf" srcId="{2A545FCD-15A4-48BD-9C05-791BB8EA8584}" destId="{B88A7A76-C657-4B52-A0AA-6CF7FF61706E}" srcOrd="1" destOrd="0" presId="urn:microsoft.com/office/officeart/2005/8/layout/process1"/>
    <dgm:cxn modelId="{30D9A118-7576-4E34-ACBE-7FEA355E2776}" type="presOf" srcId="{2A545FCD-15A4-48BD-9C05-791BB8EA8584}" destId="{35163DA8-6255-43F8-B4AB-27A6072CB6FB}" srcOrd="0" destOrd="0" presId="urn:microsoft.com/office/officeart/2005/8/layout/process1"/>
    <dgm:cxn modelId="{A7DC8235-280C-4F6C-B075-F9FD787380E9}" srcId="{25EA9E37-65F9-4C7B-9BA7-A91D02B97FB8}" destId="{FB06D53B-4B08-46AA-B66C-98D9F2E6C21B}" srcOrd="1" destOrd="0" parTransId="{B0A26B84-3F2D-4BDC-A6B8-BCADA7FB018C}" sibTransId="{2A545FCD-15A4-48BD-9C05-791BB8EA8584}"/>
    <dgm:cxn modelId="{88164755-2988-46AA-AC8A-925B606B2D7B}" srcId="{25EA9E37-65F9-4C7B-9BA7-A91D02B97FB8}" destId="{00DA126A-B988-4F48-8D0D-5D2FAA74DFF5}" srcOrd="2" destOrd="0" parTransId="{25313EA4-286F-4248-8CDC-07DEAB0D068B}" sibTransId="{A5D6538A-00F6-4D32-ADE0-D24B6B2021A1}"/>
    <dgm:cxn modelId="{D24A01CD-6049-4AEF-8948-EC447D16DCA2}" srcId="{25EA9E37-65F9-4C7B-9BA7-A91D02B97FB8}" destId="{10AE2AFE-A3DC-496B-9377-55045819DAF0}" srcOrd="0" destOrd="0" parTransId="{ACCD12B2-2732-4032-AF7E-7A03C4E762A0}" sibTransId="{7CC6E7D7-1AE9-49D6-BE70-17D39BD941CF}"/>
    <dgm:cxn modelId="{9208F953-0CF3-4842-A1D6-168BDE5F7AE5}" type="presOf" srcId="{00DA126A-B988-4F48-8D0D-5D2FAA74DFF5}" destId="{8C248827-BCB6-4000-9F9B-664AAF434DDF}" srcOrd="0" destOrd="0" presId="urn:microsoft.com/office/officeart/2005/8/layout/process1"/>
    <dgm:cxn modelId="{BEFFFEFC-C6CB-4E39-853A-51873ECDCD41}" type="presOf" srcId="{7CC6E7D7-1AE9-49D6-BE70-17D39BD941CF}" destId="{A44D6B9A-3E80-4786-B929-7858BB38F35C}" srcOrd="0" destOrd="0" presId="urn:microsoft.com/office/officeart/2005/8/layout/process1"/>
    <dgm:cxn modelId="{64951EC3-BF1F-4028-93DE-297B253E969A}" type="presOf" srcId="{7CC6E7D7-1AE9-49D6-BE70-17D39BD941CF}" destId="{FF3402B8-B1E7-49CC-B6F7-1E667C4A5E7D}" srcOrd="1" destOrd="0" presId="urn:microsoft.com/office/officeart/2005/8/layout/process1"/>
    <dgm:cxn modelId="{B3400783-782C-4F26-A085-A20962667D31}" type="presParOf" srcId="{AF81E2FF-F959-4EB5-B934-8E1256C13D91}" destId="{34E21BBA-F121-4A0A-94BA-1CE969B3EA5F}" srcOrd="0" destOrd="0" presId="urn:microsoft.com/office/officeart/2005/8/layout/process1"/>
    <dgm:cxn modelId="{0C17833B-DBA2-4733-A8FB-BCBFDC096978}" type="presParOf" srcId="{AF81E2FF-F959-4EB5-B934-8E1256C13D91}" destId="{A44D6B9A-3E80-4786-B929-7858BB38F35C}" srcOrd="1" destOrd="0" presId="urn:microsoft.com/office/officeart/2005/8/layout/process1"/>
    <dgm:cxn modelId="{0934F2D1-8EEB-44AC-B6E1-45A7E58BE46E}" type="presParOf" srcId="{A44D6B9A-3E80-4786-B929-7858BB38F35C}" destId="{FF3402B8-B1E7-49CC-B6F7-1E667C4A5E7D}" srcOrd="0" destOrd="0" presId="urn:microsoft.com/office/officeart/2005/8/layout/process1"/>
    <dgm:cxn modelId="{E1B1DD76-9CF1-45C3-A750-F6C9761CEC98}" type="presParOf" srcId="{AF81E2FF-F959-4EB5-B934-8E1256C13D91}" destId="{0AC96CB8-E70C-4880-B26B-676FF29C2F73}" srcOrd="2" destOrd="0" presId="urn:microsoft.com/office/officeart/2005/8/layout/process1"/>
    <dgm:cxn modelId="{3040A222-6C05-40C7-B7A6-CAE251A27BC1}" type="presParOf" srcId="{AF81E2FF-F959-4EB5-B934-8E1256C13D91}" destId="{35163DA8-6255-43F8-B4AB-27A6072CB6FB}" srcOrd="3" destOrd="0" presId="urn:microsoft.com/office/officeart/2005/8/layout/process1"/>
    <dgm:cxn modelId="{4B62E413-0F81-4B73-AD1E-A77CBE3A8F8E}" type="presParOf" srcId="{35163DA8-6255-43F8-B4AB-27A6072CB6FB}" destId="{B88A7A76-C657-4B52-A0AA-6CF7FF61706E}" srcOrd="0" destOrd="0" presId="urn:microsoft.com/office/officeart/2005/8/layout/process1"/>
    <dgm:cxn modelId="{40DCD5AE-E873-4B86-9300-E974C68A2B35}" type="presParOf" srcId="{AF81E2FF-F959-4EB5-B934-8E1256C13D91}" destId="{8C248827-BCB6-4000-9F9B-664AAF434DD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A3A94-654F-4D99-8528-4714B46273BB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75A22-6869-442A-8902-2467040C3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8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4E292-CF4D-49A7-9D02-7AA28777F536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C0389-6743-4623-8E13-E020FB56B9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078246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E9568-2BFC-4DD7-BBD5-C9436073244E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A077-26A5-4FB2-BBA0-C8C59B7E7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393888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FACFF-1086-4357-9954-394E753D61E2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4AD78-8831-4139-9F2A-10546AD07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071587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D640A-C50C-48ED-8641-629A062E0B83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7847C-DC5A-48C4-B929-843A01E8F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1254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77E08-C0F6-4AE5-9B52-61A4D17B8408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2A058-67E4-44FF-B083-D13BD0D9C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343171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F5D81-28CB-46A1-8F7A-AB555F77C61F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E4455-55E8-49A8-B349-695ABA9FA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923538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9E506-E4DF-4D78-9C6C-217EEE37014B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59555-CEEC-4FBE-B09C-A90719F94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157269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BF869-3F45-4DAC-A33B-6CD3F8DC2A04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90388-2F9C-4DC4-942A-3A700EDCB7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038700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B3748-8B28-445F-A173-E3ECDEC810D9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C4D3E-FEB7-410E-A7FE-1A22B5655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700865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722F8-DFA1-4614-8826-CEB7D6A9A264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3351C3-9BAB-4EA8-83A9-4E5BA79DE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588876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0144AD-771F-4F64-A6FC-E8917CF92570}" type="datetimeFigureOut">
              <a:rPr lang="ru-RU"/>
              <a:pPr>
                <a:defRPr/>
              </a:pPr>
              <a:t>15.03.2021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CBD6E6-946B-4DA5-8918-D69DC1CF7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168697" cy="393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rekom\Desktop\anypics.ru-118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07904" y="3429000"/>
            <a:ext cx="5453388" cy="3429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459504"/>
            <a:ext cx="887660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nnabelle" panose="03000400000000000000" pitchFamily="66" charset="0"/>
              </a:rPr>
              <a:t>London    &amp;   Moscow</a:t>
            </a:r>
          </a:p>
          <a:p>
            <a:endParaRPr lang="en-US" sz="6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nnabelle" panose="03000400000000000000" pitchFamily="66" charset="0"/>
            </a:endParaRPr>
          </a:p>
          <a:p>
            <a:endParaRPr lang="en-US" sz="60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nnabelle" panose="03000400000000000000" pitchFamily="66" charset="0"/>
            </a:endParaRPr>
          </a:p>
          <a:p>
            <a:r>
              <a:rPr lang="en-US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nnabelle" panose="03000400000000000000" pitchFamily="66" charset="0"/>
              </a:rPr>
              <a:t>Their sights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nnabelle" panose="03000400000000000000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667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CHURCHES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4784"/>
            <a:ext cx="4355976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84784"/>
            <a:ext cx="4788024" cy="5373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857250"/>
            <a:ext cx="3429000" cy="8667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BIG BEN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052736"/>
            <a:ext cx="4500562" cy="580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8880"/>
            <a:ext cx="4644008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THE LONDON EYE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7" y="2296072"/>
            <a:ext cx="4189543" cy="4561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96752"/>
            <a:ext cx="496195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616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Содержимое 7" descr="0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60713" y="785813"/>
            <a:ext cx="5999288" cy="6072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88"/>
            <a:ext cx="3131840" cy="1857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solidFill>
                  <a:srgbClr val="FF0000"/>
                </a:solidFill>
              </a:rPr>
            </a:br>
            <a:r>
              <a:rPr lang="en-US" sz="4000" b="1" dirty="0">
                <a:solidFill>
                  <a:srgbClr val="FF0000"/>
                </a:solidFill>
              </a:rPr>
              <a:t/>
            </a:r>
            <a:br>
              <a:rPr lang="en-US" sz="4000" b="1" dirty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solidFill>
                  <a:srgbClr val="FF0000"/>
                </a:solidFill>
              </a:rPr>
            </a:br>
            <a:r>
              <a:rPr lang="en-US" sz="4000" b="1" dirty="0">
                <a:solidFill>
                  <a:srgbClr val="FF0000"/>
                </a:solidFill>
              </a:rPr>
              <a:t/>
            </a:r>
            <a:br>
              <a:rPr lang="en-US" sz="4000" b="1" dirty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solidFill>
                  <a:srgbClr val="FF0000"/>
                </a:solidFill>
              </a:rPr>
            </a:br>
            <a:r>
              <a:rPr lang="en-US" sz="4000" b="1" dirty="0">
                <a:solidFill>
                  <a:srgbClr val="FF0000"/>
                </a:solidFill>
              </a:rPr>
              <a:t/>
            </a:r>
            <a:br>
              <a:rPr lang="en-US" sz="4000" b="1" dirty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/>
            </a:r>
            <a:br>
              <a:rPr lang="en-US" sz="4000" b="1" dirty="0" smtClean="0">
                <a:solidFill>
                  <a:srgbClr val="FF0000"/>
                </a:solidFill>
              </a:rPr>
            </a:br>
            <a:r>
              <a:rPr lang="en-US" sz="4000" b="1" dirty="0" smtClean="0">
                <a:solidFill>
                  <a:srgbClr val="FF0000"/>
                </a:solidFill>
              </a:rPr>
              <a:t>LONDON TAXI, DOUBLE-DECKER BUS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500"/>
            <a:ext cx="8229600" cy="71437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</a:rPr>
              <a:t>DEGREES OF COMPARISON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00174"/>
          <a:ext cx="8786874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214282" y="4643446"/>
          <a:ext cx="8786874" cy="2000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88640"/>
            <a:ext cx="7943776" cy="2304256"/>
          </a:xfrm>
          <a:prstGeom prst="rect">
            <a:avLst/>
          </a:prstGeom>
        </p:spPr>
      </p:pic>
      <p:pic>
        <p:nvPicPr>
          <p:cNvPr id="6" name="Picture 2" descr="C:\Users\rekom\Desktop\anypics.ru-1186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3990" y="2132856"/>
            <a:ext cx="8233354" cy="4629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039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4094" y="1579729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The capital of Russia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" descr="C:\Users\rekom\Desktop\anypics.ru-4432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26562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 descr="C:\Users\rekom\Desktop\1366x768_768213_[www.ArtFile.ru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0821" y="1196752"/>
            <a:ext cx="4312509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5739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05438" y="548680"/>
            <a:ext cx="477566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Yuri </a:t>
            </a:r>
            <a:r>
              <a:rPr kumimoji="0" lang="en-US" sz="54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Dolgorukiy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C:\Users\rekom\Desktop\0002-003-1.-ISTORIJA-SOZDANIJA-MOSKV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55776" y="1616026"/>
            <a:ext cx="3600400" cy="4792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0481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548680"/>
            <a:ext cx="5166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Bolshoi</a:t>
            </a:r>
            <a:r>
              <a:rPr kumimoji="0" lang="en-US" sz="5400" b="1" i="1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</a:t>
            </a:r>
            <a:r>
              <a:rPr kumimoji="0" lang="en-US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Theatre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" descr="C:\Users\rekom\Desktop\99051030_RossiyaMoskvaBolshoyteatrO2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1519" y="1472010"/>
            <a:ext cx="4759917" cy="33251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rekom\Desktop\bolshoi_symphony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67943" y="3429000"/>
            <a:ext cx="4764439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82352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95536" y="69269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  </a:t>
            </a:r>
            <a:r>
              <a:rPr kumimoji="0" lang="en-US" sz="4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Tretyakov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Art Gallery and </a:t>
            </a:r>
            <a:b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</a:b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    </a:t>
            </a:r>
            <a:r>
              <a:rPr kumimoji="0" lang="en-US" sz="4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Pushkin Fine Arts Museum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Picture 2" descr="C:\Users\rekom\Desktop\34Moskprogulkzamosc (3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4450804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rekom\Desktop\48091443_Gosudarstvennnuyy_muzey_Pushkin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197152" cy="3020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2463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1"/>
          <a:ext cx="8229600" cy="5395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/>
          </p:cNvSpPr>
          <p:nvPr/>
        </p:nvSpPr>
        <p:spPr>
          <a:xfrm>
            <a:off x="251520" y="476672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  Kremlin and Red Square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6" name="Picture 2" descr="C:\Users\rekom\Desktop\6032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44249" y="1340768"/>
            <a:ext cx="5184577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 descr="C:\Users\rekom\Desktop\6050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067944" y="3309884"/>
            <a:ext cx="4912888" cy="3287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8506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    Moscow</a:t>
            </a:r>
            <a:endParaRPr kumimoji="0" lang="ru-RU" sz="54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Picture 2" descr="C:\Users\rekom\Desktop\1311636681_1307035265_picsdesktop.net_1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1" y="1391816"/>
            <a:ext cx="4540447" cy="340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rekom\Desktop\50ba0fb33e92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11960" y="3139748"/>
            <a:ext cx="4500726" cy="3446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23587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476672"/>
            <a:ext cx="6246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Famous monuments</a:t>
            </a:r>
            <a:endParaRPr kumimoji="0" lang="uk-UA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" name="Picture 2" descr="C:\Users\rekom\Desktop\129393_origin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9511" y="1400002"/>
            <a:ext cx="4247483" cy="4405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rekom\Desktop\94015751_large_pamyatnik_Ivanu_Fedorovu_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148064" y="2204864"/>
            <a:ext cx="3600400" cy="4488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60857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251520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rPr>
              <a:t>     Moscow metro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Picture 2" descr="C:\Users\rekom\Desktop\5061cee843c314d0233fcdadea37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504" y="1340768"/>
            <a:ext cx="449411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C:\Users\rekom\Desktop\4_101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81128" y="3429000"/>
            <a:ext cx="441649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6611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8856984" cy="18722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789" y="2825552"/>
            <a:ext cx="4847211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825552"/>
            <a:ext cx="4280912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26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323528" y="2132856"/>
            <a:ext cx="3398809" cy="2738913"/>
            <a:chOff x="33681" y="1291368"/>
            <a:chExt cx="3398809" cy="273891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3681" y="1291368"/>
              <a:ext cx="3398809" cy="273891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Прямоугольник 5"/>
            <p:cNvSpPr/>
            <p:nvPr/>
          </p:nvSpPr>
          <p:spPr>
            <a:xfrm>
              <a:off x="33681" y="1291368"/>
              <a:ext cx="3398809" cy="27389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solidFill>
                    <a:srgbClr val="FF0000"/>
                  </a:solidFill>
                </a:rPr>
                <a:t>A founder of Moscow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solidFill>
                    <a:srgbClr val="FF0000"/>
                  </a:solidFill>
                </a:rPr>
                <a:t>Bolshoi Theatre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solidFill>
                    <a:srgbClr val="FF0000"/>
                  </a:solidFill>
                </a:rPr>
                <a:t>Kremlin 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solidFill>
                    <a:srgbClr val="FF0000"/>
                  </a:solidFill>
                </a:rPr>
                <a:t>Moscow-river</a:t>
              </a:r>
              <a:endParaRPr lang="ru-RU" sz="24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4355854" y="2059543"/>
            <a:ext cx="432291" cy="2738913"/>
            <a:chOff x="3829039" y="1285890"/>
            <a:chExt cx="432291" cy="273891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829039" y="1285890"/>
              <a:ext cx="432291" cy="273891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3829039" y="1285890"/>
              <a:ext cx="432291" cy="27389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solidFill>
                    <a:srgbClr val="FFFF00"/>
                  </a:solidFill>
                </a:rPr>
                <a:t>is</a:t>
              </a:r>
              <a:endParaRPr lang="ru-RU" sz="2400" b="1" kern="12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421662" y="2132855"/>
            <a:ext cx="3478694" cy="2738913"/>
            <a:chOff x="4655005" y="1277427"/>
            <a:chExt cx="3478694" cy="273891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4655005" y="1277427"/>
              <a:ext cx="3478694" cy="273891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Прямоугольник 11"/>
            <p:cNvSpPr/>
            <p:nvPr/>
          </p:nvSpPr>
          <p:spPr>
            <a:xfrm>
              <a:off x="4655005" y="1277427"/>
              <a:ext cx="3478694" cy="27389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solidFill>
                    <a:srgbClr val="FF0000"/>
                  </a:solidFill>
                </a:rPr>
                <a:t>the president’s residence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solidFill>
                    <a:srgbClr val="FF0000"/>
                  </a:solidFill>
                </a:rPr>
                <a:t>one of the famous theatres in the world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smtClean="0">
                  <a:solidFill>
                    <a:srgbClr val="FF0000"/>
                  </a:solidFill>
                </a:rPr>
                <a:t>the biggest river</a:t>
              </a:r>
            </a:p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 err="1" smtClean="0">
                  <a:solidFill>
                    <a:srgbClr val="FF0000"/>
                  </a:solidFill>
                </a:rPr>
                <a:t>Yuriy</a:t>
              </a:r>
              <a:r>
                <a:rPr lang="en-US" sz="2400" b="1" dirty="0" smtClean="0">
                  <a:solidFill>
                    <a:srgbClr val="FF0000"/>
                  </a:solidFill>
                </a:rPr>
                <a:t> </a:t>
              </a:r>
              <a:r>
                <a:rPr lang="en-US" sz="2400" b="1" dirty="0" err="1" smtClean="0">
                  <a:solidFill>
                    <a:srgbClr val="FF0000"/>
                  </a:solidFill>
                </a:rPr>
                <a:t>Dolgorukiy</a:t>
              </a:r>
              <a:endParaRPr lang="ru-RU" sz="2400" b="1" kern="12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19053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</p:spPr>
      </p:pic>
    </p:spTree>
    <p:extLst>
      <p:ext uri="{BB962C8B-B14F-4D97-AF65-F5344CB8AC3E}">
        <p14:creationId xmlns:p14="http://schemas.microsoft.com/office/powerpoint/2010/main" val="159635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1"/>
            <a:ext cx="8229600" cy="720079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LONDON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744"/>
            <a:ext cx="9144000" cy="5733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1"/>
            <a:ext cx="8229600" cy="70792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TOWER BRIDGE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43" name="Содержимое 5" descr="London-1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296145"/>
            <a:ext cx="9144000" cy="5589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1"/>
            <a:ext cx="8229600" cy="864096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TOWER OF LONDON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1267" name="Содержимое 4" descr="Por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340768"/>
            <a:ext cx="9144000" cy="5517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 TRAFALGAR SQUARE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9144000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9756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1"/>
            <a:ext cx="8229600" cy="77993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BUCKINGHAM PALACE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517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696</TotalTime>
  <Words>105</Words>
  <Application>Microsoft Office PowerPoint</Application>
  <PresentationFormat>Экран (4:3)</PresentationFormat>
  <Paragraphs>46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Annabelle</vt:lpstr>
      <vt:lpstr>Arial</vt:lpstr>
      <vt:lpstr>Calibri</vt:lpstr>
      <vt:lpstr>Constantia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LONDON</vt:lpstr>
      <vt:lpstr>TOWER BRIDGE</vt:lpstr>
      <vt:lpstr>TOWER OF LONDON</vt:lpstr>
      <vt:lpstr>    TRAFALGAR SQUARE </vt:lpstr>
      <vt:lpstr>BUCKINGHAM PALACE</vt:lpstr>
      <vt:lpstr>CHURCHES</vt:lpstr>
      <vt:lpstr>BIG BEN</vt:lpstr>
      <vt:lpstr>THE LONDON EYE</vt:lpstr>
      <vt:lpstr>       LONDON TAXI, DOUBLE-DECKER BUS</vt:lpstr>
      <vt:lpstr>DEGREES OF COMPARISON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London. Around London</dc:title>
  <dc:creator>Воробьёв Алексей Сергеевич</dc:creator>
  <cp:lastModifiedBy>User</cp:lastModifiedBy>
  <cp:revision>63</cp:revision>
  <dcterms:created xsi:type="dcterms:W3CDTF">2007-02-12T07:02:16Z</dcterms:created>
  <dcterms:modified xsi:type="dcterms:W3CDTF">2021-03-15T12:55:34Z</dcterms:modified>
</cp:coreProperties>
</file>