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498B-B64D-4028-AC2A-F598DB098DCB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156083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156121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ordwall.net/resource/156245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englishteens.britishcouncil.org/skills/listening/elementary-a2-listening/travelling-abroad" TargetMode="External"/><Relationship Id="rId2" Type="http://schemas.openxmlformats.org/officeDocument/2006/relationships/hyperlink" Target="https://wordwall.net/resource/166585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wordwall.net/play/1664/599/38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m164ZJWDKAmVsj7x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zen_doc/1917783/pub_5cb2cd0968a9c800b438178c_5ccd93d74d5ac200afb599e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1033185">
            <a:off x="87486" y="918162"/>
            <a:ext cx="60950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Travelling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470025"/>
          </a:xfrm>
        </p:spPr>
        <p:txBody>
          <a:bodyPr/>
          <a:lstStyle/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What means of travelling do you know?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06296"/>
            <a:ext cx="6215106" cy="461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76384" y="6289793"/>
            <a:ext cx="29626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wordwall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net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resource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/1560830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000372"/>
            <a:ext cx="7929618" cy="3071834"/>
          </a:xfrm>
        </p:spPr>
        <p:txBody>
          <a:bodyPr>
            <a:normAutofit/>
          </a:bodyPr>
          <a:lstStyle/>
          <a:p>
            <a:pPr algn="l"/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Travel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moving from one place to another, from one country to another, touring.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Journey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a long trip (usually over land).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Voyage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a sea journey.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Trip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a short journey for pleasure.</a:t>
            </a:r>
          </a:p>
          <a:p>
            <a:pPr algn="l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утешеств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0"/>
            <a:ext cx="5072098" cy="2853055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428860" y="6072206"/>
            <a:ext cx="38576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https://wordwall.net/resource/1561213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5929330"/>
            <a:ext cx="49292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https://wordwall.net/resource/1562453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85728"/>
            <a:ext cx="45148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400" b="1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Accommodation</a:t>
            </a:r>
            <a:endParaRPr lang="en-US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ot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31558">
            <a:off x="4319399" y="2448706"/>
            <a:ext cx="4546997" cy="2899599"/>
          </a:xfrm>
          <a:prstGeom prst="rect">
            <a:avLst/>
          </a:prstGeom>
        </p:spPr>
      </p:pic>
      <p:pic>
        <p:nvPicPr>
          <p:cNvPr id="8" name="Рисунок 7" descr="host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15008">
            <a:off x="376205" y="1613620"/>
            <a:ext cx="4376205" cy="29156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At the airport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en-US" sz="1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>
              <a:buNone/>
            </a:pPr>
            <a:r>
              <a:rPr lang="en-US" sz="15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15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15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wordwall.net/resource/1665856</a:t>
            </a:r>
            <a:endParaRPr lang="en-US" sz="15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15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500" u="sng" dirty="0" smtClean="0">
                <a:hlinkClick r:id="rId3"/>
              </a:rPr>
              <a:t>https</a:t>
            </a:r>
            <a:r>
              <a:rPr lang="ru-RU" sz="1500" u="sng" dirty="0" smtClean="0">
                <a:hlinkClick r:id="rId3"/>
              </a:rPr>
              <a:t>://</a:t>
            </a:r>
            <a:r>
              <a:rPr lang="en-US" sz="1500" u="sng" dirty="0" err="1" smtClean="0">
                <a:hlinkClick r:id="rId3"/>
              </a:rPr>
              <a:t>learnenglishteens</a:t>
            </a:r>
            <a:r>
              <a:rPr lang="ru-RU" sz="1500" u="sng" dirty="0" smtClean="0">
                <a:hlinkClick r:id="rId3"/>
              </a:rPr>
              <a:t>.</a:t>
            </a:r>
            <a:r>
              <a:rPr lang="en-US" sz="1500" u="sng" dirty="0" err="1" smtClean="0">
                <a:hlinkClick r:id="rId3"/>
              </a:rPr>
              <a:t>britishcouncil</a:t>
            </a:r>
            <a:r>
              <a:rPr lang="ru-RU" sz="1500" u="sng" dirty="0" smtClean="0">
                <a:hlinkClick r:id="rId3"/>
              </a:rPr>
              <a:t>.</a:t>
            </a:r>
            <a:r>
              <a:rPr lang="en-US" sz="1500" u="sng" dirty="0" smtClean="0">
                <a:hlinkClick r:id="rId3"/>
              </a:rPr>
              <a:t>org</a:t>
            </a:r>
            <a:r>
              <a:rPr lang="ru-RU" sz="1500" u="sng" dirty="0" smtClean="0">
                <a:hlinkClick r:id="rId3"/>
              </a:rPr>
              <a:t>/</a:t>
            </a:r>
            <a:r>
              <a:rPr lang="en-US" sz="1500" u="sng" dirty="0" smtClean="0">
                <a:hlinkClick r:id="rId3"/>
              </a:rPr>
              <a:t>skills</a:t>
            </a:r>
            <a:r>
              <a:rPr lang="ru-RU" sz="1500" u="sng" dirty="0" smtClean="0">
                <a:hlinkClick r:id="rId3"/>
              </a:rPr>
              <a:t>/</a:t>
            </a:r>
            <a:r>
              <a:rPr lang="en-US" sz="1500" u="sng" dirty="0" smtClean="0">
                <a:hlinkClick r:id="rId3"/>
              </a:rPr>
              <a:t>listening</a:t>
            </a:r>
            <a:r>
              <a:rPr lang="ru-RU" sz="1500" u="sng" dirty="0" smtClean="0">
                <a:hlinkClick r:id="rId3"/>
              </a:rPr>
              <a:t>/</a:t>
            </a:r>
            <a:r>
              <a:rPr lang="en-US" sz="1500" u="sng" dirty="0" smtClean="0">
                <a:hlinkClick r:id="rId3"/>
              </a:rPr>
              <a:t>elementary</a:t>
            </a:r>
            <a:r>
              <a:rPr lang="ru-RU" sz="1500" u="sng" dirty="0" smtClean="0">
                <a:hlinkClick r:id="rId3"/>
              </a:rPr>
              <a:t>-</a:t>
            </a:r>
            <a:r>
              <a:rPr lang="en-US" sz="1500" u="sng" dirty="0" smtClean="0">
                <a:hlinkClick r:id="rId3"/>
              </a:rPr>
              <a:t>a</a:t>
            </a:r>
            <a:r>
              <a:rPr lang="ru-RU" sz="1500" u="sng" dirty="0" smtClean="0">
                <a:hlinkClick r:id="rId3"/>
              </a:rPr>
              <a:t>2-</a:t>
            </a:r>
            <a:r>
              <a:rPr lang="en-US" sz="1500" u="sng" dirty="0" smtClean="0">
                <a:hlinkClick r:id="rId3"/>
              </a:rPr>
              <a:t>listening</a:t>
            </a:r>
            <a:r>
              <a:rPr lang="ru-RU" sz="1500" u="sng" dirty="0" smtClean="0">
                <a:hlinkClick r:id="rId3"/>
              </a:rPr>
              <a:t>/</a:t>
            </a:r>
            <a:r>
              <a:rPr lang="en-US" sz="1500" u="sng" dirty="0" smtClean="0">
                <a:hlinkClick r:id="rId3"/>
              </a:rPr>
              <a:t>travelling</a:t>
            </a:r>
            <a:r>
              <a:rPr lang="ru-RU" sz="1500" u="sng" dirty="0" smtClean="0">
                <a:hlinkClick r:id="rId3"/>
              </a:rPr>
              <a:t>-</a:t>
            </a:r>
            <a:r>
              <a:rPr lang="en-US" sz="1500" u="sng" dirty="0" smtClean="0">
                <a:hlinkClick r:id="rId3"/>
              </a:rPr>
              <a:t>abroad</a:t>
            </a:r>
            <a:endParaRPr lang="ru-RU" sz="1500" dirty="0" smtClean="0"/>
          </a:p>
          <a:p>
            <a:pPr algn="ctr">
              <a:buNone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500" u="sng" dirty="0" smtClean="0">
                <a:hlinkClick r:id="rId4"/>
              </a:rPr>
              <a:t>https://wordwall.net/play/1664/599/382</a:t>
            </a:r>
            <a:endParaRPr lang="ru-RU" sz="1500" dirty="0" smtClean="0"/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233" y="1214422"/>
            <a:ext cx="905476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zen_doc/1917783/pub_5cb2cd0968a9c800b438178c_5ccd93d74d5ac200afb599e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1033185">
            <a:off x="87486" y="918162"/>
            <a:ext cx="60950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Travelling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85728"/>
            <a:ext cx="408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https://forms.gle/m164ZJWDKAmVsj7x5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100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What means of travelling do you know? </vt:lpstr>
      <vt:lpstr>Слайд 3</vt:lpstr>
      <vt:lpstr>Слайд 4</vt:lpstr>
      <vt:lpstr>At the airport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42</cp:revision>
  <dcterms:created xsi:type="dcterms:W3CDTF">2020-04-25T16:33:39Z</dcterms:created>
  <dcterms:modified xsi:type="dcterms:W3CDTF">2020-04-25T21:31:03Z</dcterms:modified>
</cp:coreProperties>
</file>