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46" autoAdjust="0"/>
  </p:normalViewPr>
  <p:slideViewPr>
    <p:cSldViewPr>
      <p:cViewPr varScale="1">
        <p:scale>
          <a:sx n="80" d="100"/>
          <a:sy n="80" d="100"/>
        </p:scale>
        <p:origin x="-14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islife.ru/articles/view/27549" TargetMode="External"/><Relationship Id="rId2" Type="http://schemas.openxmlformats.org/officeDocument/2006/relationships/hyperlink" Target="https://pokoriaem.ru/sport/samye-izvestnye-paralimpijcy-rossii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un.org/ru/documents/decl_conv/conventions/disability.shtml" TargetMode="External"/><Relationship Id="rId4" Type="http://schemas.openxmlformats.org/officeDocument/2006/relationships/hyperlink" Target="https://yandex.ru/images/search?text=&#1089;&#1090;&#1080;&#1093;&#1080;%20&#1086;&#1073;%20&#1080;&#1085;&#1074;&#1072;&#1083;&#1080;&#1076;&#1072;&#1093;&amp;stype=image&amp;lr=20174&amp;source=wi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071942"/>
            <a:ext cx="7143800" cy="2237378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Классный час </a:t>
            </a:r>
          </a:p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Международному дню инвалида. </a:t>
            </a:r>
          </a:p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МКОУ «СОШ с. Дальнего»</a:t>
            </a:r>
          </a:p>
          <a:p>
            <a:pPr algn="r"/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Шиян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Наталья Васильевна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124744"/>
            <a:ext cx="8229600" cy="1518438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Помоги обнять 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59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1" y="500043"/>
            <a:ext cx="4189460" cy="1143008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Луи Брайль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65936e570198925bc50313d1ccafbf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5757" y="1500174"/>
            <a:ext cx="4303090" cy="28575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142984"/>
            <a:ext cx="4178705" cy="47149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трёхлетнем возрасте Луи поранил себе глаз ножом, после чего развилось воспаление глаз и он ослеп. В 1829 году Луи Брайль разработал используемый до настоящего времени во всем мире </a:t>
            </a:r>
            <a:r>
              <a:rPr lang="ru-RU" sz="18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рельефноточечный</a:t>
            </a:r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шрифт для слепых - шрифт Брайля. Кроме букв и цифр на основе тех же принципов он разработал написание нот для слепых и преподавал им музыку</a:t>
            </a:r>
            <a:r>
              <a:rPr lang="ru-RU" sz="1800" dirty="0" smtClean="0"/>
              <a:t>.  </a:t>
            </a:r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1" y="785793"/>
            <a:ext cx="4189460" cy="785819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Римма Баталова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142984"/>
            <a:ext cx="4643470" cy="4494336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Еще в подростковом возрасте у Риммы начались серьезные проблемы со зрением. Позже у нее отказали ноги.</a:t>
            </a:r>
          </a:p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Римма самая титулованная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паралимпийская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легкоатлетка России. Она 13 раз побеждала на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Паралимпиадах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 18 раз становилась чемпионкой мира и 43 раза чемпионкой Европы. За спортивные достижения Баталова удостоилась попадания в книгу рекордов Гиннеса. </a:t>
            </a:r>
          </a:p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Сегодня Баталова — почетный депутат Государственной Думы.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5993" y="857233"/>
            <a:ext cx="3185096" cy="478634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f203351b042a912e9b7ceb2814117648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57203" y="714357"/>
            <a:ext cx="8414432" cy="521497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348" y="1285861"/>
            <a:ext cx="7143800" cy="46488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https://pokoriaem.ru/sport/samye-izvestnye-paralimpijcy-rossii.html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https://dislife.ru/articles/view/27549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https://yandex.ru/images/search?text=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стихи%20об%20инвалидах&amp;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stype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=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image&amp;lr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=20174&amp;source=wiz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hlinkClick r:id="rId5"/>
              </a:rPr>
              <a:t>https://www.un.org/ru/documents/decl_conv/conventions/disability.shtml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571481"/>
            <a:ext cx="7175351" cy="857256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Информационный ресурс: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692697"/>
            <a:ext cx="3636085" cy="1512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КОНВЕНЦИЯ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ПРАВАХ ИНВАЛИДОВ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Конвенция ООН о правах инвалидов, </a:t>
            </a:r>
            <a:endParaRPr lang="ru-RU" sz="24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принятая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резолюцией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Генеральной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Ассамблеи от 13 декабря 2006 года и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закрепила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права и свободы личности по отношению к людям с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инвалидностью. Это первый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всеобъемлющий договор в области прав человека XXI столетия.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7" y="3000372"/>
            <a:ext cx="2959168" cy="26369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F:\конкурс\in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643182"/>
            <a:ext cx="3500462" cy="32611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47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476672"/>
            <a:ext cx="3744416" cy="2016224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Конвенция по правам инвалидов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России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3515" y="731520"/>
            <a:ext cx="4154949" cy="5433784"/>
          </a:xfrm>
        </p:spPr>
        <p:txBody>
          <a:bodyPr>
            <a:normAutofit fontScale="92500" lnSpcReduction="10000"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мая 2012 года </a:t>
            </a:r>
            <a:endParaRPr lang="ru-RU" sz="20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вступил 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силу Федеральный закон </a:t>
            </a:r>
            <a:endParaRPr lang="ru-RU" sz="20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ратификации Конвенции о правах инвалидов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Российской федерации. 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закон знаменует намерение государства создавать материальную среду для полноценной жизни инвалида – полноправного члена общества, развивать систему инклюзивного образования.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286124"/>
            <a:ext cx="2962018" cy="25191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F:\конкурс\rav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71810"/>
            <a:ext cx="3905257" cy="30003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499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76672"/>
            <a:ext cx="8064896" cy="576064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 такие инвалиды?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Инвалиды 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люди с 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физическими, психическими, интеллектуальными или сенсорными нарушениями, которые при взаимодействии с различными барьерами могут мешать их полному и эффективному участию в жизни общества наравне с другими.</a:t>
            </a:r>
          </a:p>
        </p:txBody>
      </p:sp>
    </p:spTree>
    <p:extLst>
      <p:ext uri="{BB962C8B-B14F-4D97-AF65-F5344CB8AC3E}">
        <p14:creationId xmlns:p14="http://schemas.microsoft.com/office/powerpoint/2010/main" val="24969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3" y="500042"/>
            <a:ext cx="7734328" cy="857256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гарантирует конвенция?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500174"/>
            <a:ext cx="7572428" cy="5028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уважение присущего человеку достоинства, его личной самостоятельности, включая свободу делать свой собственный выбор, и независимости;</a:t>
            </a:r>
          </a:p>
          <a:p>
            <a:pPr>
              <a:lnSpc>
                <a:spcPct val="150000"/>
              </a:lnSpc>
            </a:pP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недискриминация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полное и эффективное вовлечение и включение в общество;</a:t>
            </a:r>
          </a:p>
          <a:p>
            <a:pPr>
              <a:lnSpc>
                <a:spcPct val="150000"/>
              </a:lnSpc>
            </a:pP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уважение особенностей инвалидов и их принятие в качестве компонента людского многообразия и части человечества;</a:t>
            </a:r>
          </a:p>
          <a:p>
            <a:pPr>
              <a:lnSpc>
                <a:spcPct val="150000"/>
              </a:lnSpc>
            </a:pP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равенство возможностей;</a:t>
            </a:r>
          </a:p>
          <a:p>
            <a:pPr>
              <a:lnSpc>
                <a:spcPct val="150000"/>
              </a:lnSpc>
            </a:pP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доступность;</a:t>
            </a:r>
          </a:p>
          <a:p>
            <a:pPr>
              <a:lnSpc>
                <a:spcPct val="150000"/>
              </a:lnSpc>
            </a:pP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равенство мужчин и женщин;</a:t>
            </a:r>
          </a:p>
          <a:p>
            <a:pPr>
              <a:lnSpc>
                <a:spcPct val="150000"/>
              </a:lnSpc>
            </a:pP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уважение развивающихся способностей детей-инвалидов и уважение права детей-инвалидов сохранять свою индивидуальность.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500042"/>
            <a:ext cx="7805766" cy="1143008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можем сделать мы?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928802"/>
            <a:ext cx="7000924" cy="4191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знать об инвалидах больше;</a:t>
            </a:r>
          </a:p>
          <a:p>
            <a:pPr>
              <a:lnSpc>
                <a:spcPct val="150000"/>
              </a:lnSpc>
            </a:pP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увидеть их в своем окружении;</a:t>
            </a:r>
          </a:p>
          <a:p>
            <a:pPr>
              <a:lnSpc>
                <a:spcPct val="150000"/>
              </a:lnSpc>
            </a:pP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помочь в том, что инвалид не может сделать сам;</a:t>
            </a:r>
          </a:p>
          <a:p>
            <a:pPr>
              <a:lnSpc>
                <a:spcPct val="150000"/>
              </a:lnSpc>
            </a:pP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уважать особенности инвалидов;</a:t>
            </a:r>
          </a:p>
          <a:p>
            <a:pPr>
              <a:lnSpc>
                <a:spcPct val="150000"/>
              </a:lnSpc>
            </a:pP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относиться как к равным;</a:t>
            </a:r>
          </a:p>
          <a:p>
            <a:pPr>
              <a:lnSpc>
                <a:spcPct val="150000"/>
              </a:lnSpc>
            </a:pP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создавать максимальный психологический комфорт в общении;</a:t>
            </a:r>
          </a:p>
          <a:p>
            <a:pPr>
              <a:lnSpc>
                <a:spcPct val="150000"/>
              </a:lnSpc>
            </a:pP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помочь адаптироваться детям-инвалидам в школьной среде.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7" y="285729"/>
            <a:ext cx="4046584" cy="142876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Людвиг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Бетховен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2c607c8daa3831f141fb523ef576f5c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1500174"/>
            <a:ext cx="3448922" cy="420768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00034" y="1714488"/>
            <a:ext cx="3964391" cy="392283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Легендарный немецкий автор классической музыки. Страдал от прогрессирующей потери слуха . Со временем полностью утратил способность воспринимать звуки. Однако именно с этого времени на свет стали появляться наиболее известные произведения симфонии автора.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428605"/>
            <a:ext cx="4118022" cy="1357322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Стивен </a:t>
            </a: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Хокинг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285860"/>
            <a:ext cx="4357718" cy="435146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Родился абсолютно здоровым. Однако в юности ему был поставлен страшный диагноз -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амиотрофический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склероз. Болезнь быстро прогрессировала.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Хокинг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 вынужден перемещаться на инвалидном кресле. Со временем он потерял способность говорить. </a:t>
            </a:r>
          </a:p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Однако это не помешало ему стать одним из  самых знаменитых и популярных учёных-физиков нашего времени, сделать немало научных открытий и предположений об устройстве мира.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1041164.730x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1643050"/>
            <a:ext cx="4138946" cy="31642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4189461" cy="1285884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Алексей Петрович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er1_d_8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1500174"/>
            <a:ext cx="4071966" cy="307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643050"/>
            <a:ext cx="4357718" cy="399427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Второй мировой войны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 военным летчиком. В одном из сражений самолет Алексея был уничтожен. Но ему удалось остаться в живых. Однако тяжелые ранения вынудили его согласиться на ампутацию обеих нижних конечностей. Не смотря на свою инвалидность,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смог вернуться в строй и продолжить сражаться с фашистами на двух протезах вместо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ноЗа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проявленное мужество и военные подвиги пилот удостоился звания Героя Советского Союза. 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391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Помоги обнять мир</vt:lpstr>
      <vt:lpstr>КОНВЕНЦИЯ  О ПРАВАХ ИНВАЛИДОВ</vt:lpstr>
      <vt:lpstr>Конвенция по правам инвалидов  в России</vt:lpstr>
      <vt:lpstr>Кто такие инвалиды? Инвалиды — это люди с физическими, психическими, интеллектуальными или сенсорными нарушениями, которые при взаимодействии с различными барьерами могут мешать их полному и эффективному участию в жизни общества наравне с другими.</vt:lpstr>
      <vt:lpstr>Что гарантирует конвенция?</vt:lpstr>
      <vt:lpstr>Что можем сделать мы?</vt:lpstr>
      <vt:lpstr>Людвиг ван Бетховен </vt:lpstr>
      <vt:lpstr>Стивен Хокинг </vt:lpstr>
      <vt:lpstr>Алексей Петрович Маресьев </vt:lpstr>
      <vt:lpstr>Луи Брайль </vt:lpstr>
      <vt:lpstr>Римма Баталова </vt:lpstr>
      <vt:lpstr>Презентация PowerPoint</vt:lpstr>
      <vt:lpstr>Информационный ресурс: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прекрасен этот мир, посмотри!...</dc:title>
  <dc:creator>Учитель</dc:creator>
  <cp:lastModifiedBy>Учитель</cp:lastModifiedBy>
  <cp:revision>24</cp:revision>
  <dcterms:created xsi:type="dcterms:W3CDTF">2020-10-27T10:29:42Z</dcterms:created>
  <dcterms:modified xsi:type="dcterms:W3CDTF">2021-10-18T11:34:01Z</dcterms:modified>
</cp:coreProperties>
</file>