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7" r:id="rId4"/>
    <p:sldId id="264" r:id="rId5"/>
    <p:sldId id="257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D0B1C-0AD3-4D58-B4D6-135AC593BF74}" type="datetimeFigureOut">
              <a:rPr lang="ru-RU" smtClean="0"/>
              <a:pPr/>
              <a:t>13.05.2021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60CED-4E33-4B0D-9B7D-988DF2D7D4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44;&#1086;&#1084;\Desktop\&#1055;&#1086;&#1087;&#1091;&#1075;&#1072;&#1080;.%20&#1069;&#1085;&#1094;&#1080;&#1082;&#1083;&#1086;&#1087;&#1077;&#1076;&#1080;&#1103;%20&#1087;&#1088;&#1086;%20&#1078;&#1080;&#1074;&#1086;&#1090;&#1085;&#1099;&#1093;%20&#1076;&#1083;&#1103;%20&#1076;&#1077;&#1090;&#1077;&#1081;.%20&#1058;&#1088;&#1086;&#1087;&#1080;&#1082;&#1080;.mp4" TargetMode="Externa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44;&#1086;&#1084;\Desktop\&#1041;&#1072;&#1088;&#1073;&#1072;&#1088;&#1080;&#1082;&#1080;%20-%20&#1073;&#1072;&#1088;&#1073;&#1072;&#1088;&#1080;&#1082;&#1080;.mp3" TargetMode="Externa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Урок литературного чтения</a:t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</a:br>
            <a:endParaRPr lang="ru-RU" sz="4000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r>
              <a:rPr lang="ru-RU" dirty="0" smtClean="0"/>
              <a:t>Презентация</a:t>
            </a:r>
          </a:p>
          <a:p>
            <a:pPr marL="514350" indent="-514350" algn="ctr">
              <a:buNone/>
            </a:pPr>
            <a:r>
              <a:rPr lang="ru-RU" dirty="0" smtClean="0"/>
              <a:t>3 класс</a:t>
            </a:r>
          </a:p>
          <a:p>
            <a:pPr marL="514350" indent="-514350" algn="ctr">
              <a:buNone/>
            </a:pPr>
            <a:endParaRPr lang="ru-RU" dirty="0" smtClean="0"/>
          </a:p>
          <a:p>
            <a:pPr marL="514350" indent="-514350" algn="ctr">
              <a:buNone/>
            </a:pPr>
            <a:endParaRPr lang="ru-RU" dirty="0" smtClean="0"/>
          </a:p>
          <a:p>
            <a:pPr marL="514350" indent="-514350" algn="ctr">
              <a:buNone/>
            </a:pPr>
            <a:r>
              <a:rPr lang="ru-RU" dirty="0" smtClean="0"/>
              <a:t>Учитель: Фомина Т.В.</a:t>
            </a:r>
          </a:p>
          <a:p>
            <a:pPr marL="514350" indent="-514350" algn="ctr">
              <a:buNone/>
            </a:pPr>
            <a:endParaRPr lang="ru-RU" sz="2800" dirty="0" smtClean="0"/>
          </a:p>
          <a:p>
            <a:pPr marL="514350" indent="-514350" algn="ctr">
              <a:buNone/>
            </a:pPr>
            <a:r>
              <a:rPr lang="ru-RU" sz="2800" dirty="0" smtClean="0"/>
              <a:t>ГБОУ СОШ им.В.С. Юдина с.Новый Буян</a:t>
            </a:r>
          </a:p>
          <a:p>
            <a:pPr marL="514350" indent="-514350"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1124744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57356" y="500042"/>
            <a:ext cx="5656712" cy="1728787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60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Ю.И.Ермолаев</a:t>
            </a:r>
          </a:p>
          <a:p>
            <a:pPr algn="ctr">
              <a:spcBef>
                <a:spcPts val="0"/>
              </a:spcBef>
              <a:buNone/>
            </a:pPr>
            <a:endParaRPr lang="ru-RU" sz="6000" b="1" i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60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«Проговорился»</a:t>
            </a:r>
            <a:endParaRPr lang="ru-RU" sz="60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143116"/>
            <a:ext cx="742955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/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Мы познакомимся с произведением «Проговорился» Ю. Ермолаева, с биографией писателя.</a:t>
            </a:r>
          </a:p>
          <a:p>
            <a:r>
              <a:rPr lang="ru-RU" dirty="0" smtClean="0"/>
              <a:t>Мы узнаем о чем рассказ, кто главные герои.</a:t>
            </a:r>
          </a:p>
          <a:p>
            <a:r>
              <a:rPr lang="ru-RU" dirty="0" smtClean="0"/>
              <a:t>Мы сможем поразмышлять о </a:t>
            </a:r>
            <a:r>
              <a:rPr lang="ru-RU" smtClean="0"/>
              <a:t>поступках героев.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275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Попугаи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9450644"/>
              </p:ext>
            </p:extLst>
          </p:nvPr>
        </p:nvGraphicFramePr>
        <p:xfrm>
          <a:off x="1714480" y="2643182"/>
          <a:ext cx="5594350" cy="685800"/>
        </p:xfrm>
        <a:graphic>
          <a:graphicData uri="http://schemas.openxmlformats.org/presentationml/2006/ole">
            <p:oleObj spid="_x0000_s1028" name="Объект упаковщика для оболочки" showAsIcon="1" r:id="rId4" imgW="5593680" imgH="685440" progId="Package">
              <p:embed/>
            </p:oleObj>
          </a:graphicData>
        </a:graphic>
      </p:graphicFrame>
      <p:pic>
        <p:nvPicPr>
          <p:cNvPr id="5" name="Попугаи. Энциклопедия про животных для детей. Тропик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8604"/>
            <a:ext cx="7772400" cy="1362075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Юрий ЕРмолаев</a:t>
            </a:r>
            <a:endParaRPr lang="ru-RU" dirty="0">
              <a:latin typeface="+mn-lt"/>
            </a:endParaRPr>
          </a:p>
        </p:txBody>
      </p:sp>
      <p:pic>
        <p:nvPicPr>
          <p:cNvPr id="5" name="Рисунок 4" descr="Yurij_Ermolaev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86" y="1357298"/>
            <a:ext cx="5123330" cy="5072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7772400" cy="857256"/>
          </a:xfrm>
        </p:spPr>
        <p:txBody>
          <a:bodyPr>
            <a:normAutofit/>
          </a:bodyPr>
          <a:lstStyle/>
          <a:p>
            <a:pPr algn="ctr"/>
            <a:endParaRPr lang="ru-RU" sz="3600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642918"/>
            <a:ext cx="8001056" cy="5500726"/>
          </a:xfrm>
        </p:spPr>
        <p:txBody>
          <a:bodyPr>
            <a:normAutofit fontScale="85000" lnSpcReduction="20000"/>
          </a:bodyPr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Юрий Иванович Ермолаев - детский писатель, драматург, актер. Он родился в 1921 году в Москве, в семье рабочего. </a:t>
            </a: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Окончив школу, Юрий Иванович поступил учиться в театральное училище им. М. Щепкина и стал актером. Играл в спектаклях московских театров, но его не покидала мечта писать для детей.</a:t>
            </a: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Писательский труд увлек его. Все свое творчество он посвятил только детям и их наставникам.</a:t>
            </a:r>
          </a:p>
          <a:p>
            <a:pPr>
              <a:lnSpc>
                <a:spcPct val="160000"/>
              </a:lnSpc>
            </a:pPr>
            <a:r>
              <a:rPr lang="ru-RU" sz="2400" dirty="0" smtClean="0">
                <a:solidFill>
                  <a:schemeClr val="tx1"/>
                </a:solidFill>
              </a:rPr>
              <a:t>Юрий Иванович обладает чувством юмора, умением по-доброму посмеяться над своим героем.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 </a:t>
            </a: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b="1" dirty="0" err="1" smtClean="0">
                <a:solidFill>
                  <a:schemeClr val="accent3">
                    <a:lumMod val="50000"/>
                  </a:schemeClr>
                </a:solidFill>
                <a:latin typeface="+mn-lt"/>
              </a:rPr>
              <a:t>Физминутка</a:t>
            </a:r>
            <a:endParaRPr lang="ru-RU" b="1" dirty="0">
              <a:solidFill>
                <a:schemeClr val="accent3">
                  <a:lumMod val="50000"/>
                </a:schemeClr>
              </a:solidFill>
              <a:latin typeface="+mn-lt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39643300"/>
              </p:ext>
            </p:extLst>
          </p:nvPr>
        </p:nvGraphicFramePr>
        <p:xfrm>
          <a:off x="3357554" y="2285992"/>
          <a:ext cx="2517775" cy="685800"/>
        </p:xfrm>
        <a:graphic>
          <a:graphicData uri="http://schemas.openxmlformats.org/presentationml/2006/ole">
            <p:oleObj spid="_x0000_s15364" name="Объект упаковщика для оболочки" showAsIcon="1" r:id="rId4" imgW="2517120" imgH="685440" progId="Package">
              <p:embed/>
            </p:oleObj>
          </a:graphicData>
        </a:graphic>
      </p:graphicFrame>
      <p:pic>
        <p:nvPicPr>
          <p:cNvPr id="5" name="Барбарики - барбарики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1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143</Words>
  <Application>Microsoft Office PowerPoint</Application>
  <PresentationFormat>Экран (4:3)</PresentationFormat>
  <Paragraphs>27</Paragraphs>
  <Slides>7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Объект упаковщика для оболочки</vt:lpstr>
      <vt:lpstr>    Урок литературного чтения    </vt:lpstr>
      <vt:lpstr>Слайд 2</vt:lpstr>
      <vt:lpstr>Задачи урока</vt:lpstr>
      <vt:lpstr>Попугаи</vt:lpstr>
      <vt:lpstr>Юрий ЕРмолаев</vt:lpstr>
      <vt:lpstr>Слайд 6</vt:lpstr>
      <vt:lpstr>Физминутка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Дом</cp:lastModifiedBy>
  <cp:revision>19</cp:revision>
  <dcterms:created xsi:type="dcterms:W3CDTF">2013-08-17T11:04:20Z</dcterms:created>
  <dcterms:modified xsi:type="dcterms:W3CDTF">2021-05-13T16:46:13Z</dcterms:modified>
</cp:coreProperties>
</file>