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63" r:id="rId4"/>
    <p:sldId id="262" r:id="rId5"/>
    <p:sldId id="258" r:id="rId6"/>
    <p:sldId id="264" r:id="rId7"/>
    <p:sldId id="265" r:id="rId8"/>
    <p:sldId id="259" r:id="rId9"/>
    <p:sldId id="260" r:id="rId10"/>
    <p:sldId id="261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6" r:id="rId21"/>
    <p:sldId id="278" r:id="rId2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1"/>
  </p:normalViewPr>
  <p:slideViewPr>
    <p:cSldViewPr snapToGrid="0" snapToObjects="1">
      <p:cViewPr varScale="1">
        <p:scale>
          <a:sx n="115" d="100"/>
          <a:sy n="115" d="100"/>
        </p:scale>
        <p:origin x="3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375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E16335E-A791-470E-950A-B56316779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23573F-B4C9-4CB2-8738-F3722CA4E1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6EAF0-BF92-4FA7-B4E4-BDFA82ED75FC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71F388C-1F5C-4637-856E-E502BD032C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DFC15B-E62C-4566-88CB-2E49CFD0B3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90F47-9D95-4F64-B535-5505D60A76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91679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8DC6E-00B3-4633-8DD5-7C0D67297127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CE2EC-A295-47B3-82B2-115C7E495FD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111842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1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83792E5-CDC8-4858-82AD-3C20AE467678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960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2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3E3EF84-0A41-4DB4-8481-DF6611DE5549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8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F42D444-8AA2-4FF0-A33B-E06BDE41F899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532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F03D86A-74BB-4B48-9A39-8D56313C572E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205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5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8EEAB2-FB68-4EBA-9E06-A0C1F05756E0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352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8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9CCE8D-1811-4264-960F-C7410BD5B299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818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9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690EC8D-E4F2-4089-B61D-EE187613EE82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639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CE2EC-A295-47B3-82B2-115C7E495FD8}" type="slidenum">
              <a:rPr lang="ru-RU" smtClean="0"/>
              <a:t>10</a:t>
            </a:fld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30C6383-4F48-4C44-A6FB-554C6E33B0FF}" type="datetime1">
              <a:rPr lang="ru-RU" smtClean="0"/>
              <a:t>04.11.2020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212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1235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5021" y="287303"/>
            <a:ext cx="10818779" cy="675735"/>
          </a:xfrm>
        </p:spPr>
        <p:txBody>
          <a:bodyPr rtlCol="0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0" y="1889492"/>
            <a:ext cx="12192000" cy="0"/>
          </a:xfrm>
          <a:prstGeom prst="line">
            <a:avLst/>
          </a:prstGeom>
          <a:ln w="889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597275" y="1401763"/>
            <a:ext cx="7756525" cy="317500"/>
          </a:xfrm>
        </p:spPr>
        <p:txBody>
          <a:bodyPr rtlCol="0">
            <a:noAutofit/>
          </a:bodyPr>
          <a:lstStyle>
            <a:lvl1pPr marL="0" indent="0" algn="l">
              <a:buFontTx/>
              <a:buNone/>
              <a:defRPr sz="2400" b="1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>
          <a:xfrm>
            <a:off x="3597275" y="2197100"/>
            <a:ext cx="7756525" cy="2169207"/>
          </a:xfrm>
        </p:spPr>
        <p:txBody>
          <a:bodyPr rtlCol="0">
            <a:normAutofit/>
          </a:bodyPr>
          <a:lstStyle>
            <a:lvl1pPr marL="0" indent="0" algn="l">
              <a:buFontTx/>
              <a:buNone/>
              <a:defRPr sz="2400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" y="5292762"/>
            <a:ext cx="2431228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431229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4871421" y="5292762"/>
            <a:ext cx="2440193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311615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9751808" y="5292762"/>
            <a:ext cx="2440192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0" y="4849812"/>
            <a:ext cx="2431228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2431228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4871420" y="4849812"/>
            <a:ext cx="2440193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7311614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9751807" y="4849812"/>
            <a:ext cx="2440192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3"/>
          </p:nvPr>
        </p:nvSpPr>
        <p:spPr>
          <a:xfrm>
            <a:off x="114300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8" name="Текст 26"/>
          <p:cNvSpPr>
            <a:spLocks noGrp="1"/>
          </p:cNvSpPr>
          <p:nvPr>
            <p:ph type="body" sz="quarter" idx="14"/>
          </p:nvPr>
        </p:nvSpPr>
        <p:spPr>
          <a:xfrm>
            <a:off x="2556164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9" name="Текст 26"/>
          <p:cNvSpPr>
            <a:spLocks noGrp="1"/>
          </p:cNvSpPr>
          <p:nvPr>
            <p:ph type="body" sz="quarter" idx="15"/>
          </p:nvPr>
        </p:nvSpPr>
        <p:spPr>
          <a:xfrm>
            <a:off x="4998028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0" name="Текст 26"/>
          <p:cNvSpPr>
            <a:spLocks noGrp="1"/>
          </p:cNvSpPr>
          <p:nvPr>
            <p:ph type="body" sz="quarter" idx="16"/>
          </p:nvPr>
        </p:nvSpPr>
        <p:spPr>
          <a:xfrm>
            <a:off x="7429501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1" name="Текст 26"/>
          <p:cNvSpPr>
            <a:spLocks noGrp="1"/>
          </p:cNvSpPr>
          <p:nvPr>
            <p:ph type="body" sz="quarter" idx="17"/>
          </p:nvPr>
        </p:nvSpPr>
        <p:spPr>
          <a:xfrm>
            <a:off x="9860973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2" name="Текст 26"/>
          <p:cNvSpPr>
            <a:spLocks noGrp="1"/>
          </p:cNvSpPr>
          <p:nvPr>
            <p:ph type="body" sz="quarter" idx="18"/>
          </p:nvPr>
        </p:nvSpPr>
        <p:spPr>
          <a:xfrm>
            <a:off x="114300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3" name="Текст 26"/>
          <p:cNvSpPr>
            <a:spLocks noGrp="1"/>
          </p:cNvSpPr>
          <p:nvPr>
            <p:ph type="body" sz="quarter" idx="19"/>
          </p:nvPr>
        </p:nvSpPr>
        <p:spPr>
          <a:xfrm>
            <a:off x="2556164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4" name="Текст 26"/>
          <p:cNvSpPr>
            <a:spLocks noGrp="1"/>
          </p:cNvSpPr>
          <p:nvPr>
            <p:ph type="body" sz="quarter" idx="20"/>
          </p:nvPr>
        </p:nvSpPr>
        <p:spPr>
          <a:xfrm>
            <a:off x="4998028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5" name="Текст 26"/>
          <p:cNvSpPr>
            <a:spLocks noGrp="1"/>
          </p:cNvSpPr>
          <p:nvPr>
            <p:ph type="body" sz="quarter" idx="21"/>
          </p:nvPr>
        </p:nvSpPr>
        <p:spPr>
          <a:xfrm>
            <a:off x="7429501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6" name="Текст 26"/>
          <p:cNvSpPr>
            <a:spLocks noGrp="1"/>
          </p:cNvSpPr>
          <p:nvPr>
            <p:ph type="body" sz="quarter" idx="22"/>
          </p:nvPr>
        </p:nvSpPr>
        <p:spPr>
          <a:xfrm>
            <a:off x="9860973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37" name="Группа 36"/>
          <p:cNvGrpSpPr/>
          <p:nvPr userDrawn="1"/>
        </p:nvGrpSpPr>
        <p:grpSpPr>
          <a:xfrm>
            <a:off x="859015" y="5523235"/>
            <a:ext cx="702908" cy="702908"/>
            <a:chOff x="6991350" y="3275013"/>
            <a:chExt cx="560388" cy="56038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Полилиния 17"/>
            <p:cNvSpPr>
              <a:spLocks noChangeArrowheads="1"/>
            </p:cNvSpPr>
            <p:nvPr/>
          </p:nvSpPr>
          <p:spPr bwMode="auto">
            <a:xfrm>
              <a:off x="6991350" y="3275013"/>
              <a:ext cx="560388" cy="560387"/>
            </a:xfrm>
            <a:custGeom>
              <a:avLst/>
              <a:gdLst>
                <a:gd name="T0" fmla="*/ 201562602 w 1557"/>
                <a:gd name="T1" fmla="*/ 91454295 h 1557"/>
                <a:gd name="T2" fmla="*/ 182520567 w 1557"/>
                <a:gd name="T3" fmla="*/ 77075347 h 1557"/>
                <a:gd name="T4" fmla="*/ 190422146 w 1557"/>
                <a:gd name="T5" fmla="*/ 53629072 h 1557"/>
                <a:gd name="T6" fmla="*/ 167105398 w 1557"/>
                <a:gd name="T7" fmla="*/ 47540757 h 1557"/>
                <a:gd name="T8" fmla="*/ 165550924 w 1557"/>
                <a:gd name="T9" fmla="*/ 23057928 h 1557"/>
                <a:gd name="T10" fmla="*/ 141845108 w 1557"/>
                <a:gd name="T11" fmla="*/ 26296439 h 1557"/>
                <a:gd name="T12" fmla="*/ 130704652 w 1557"/>
                <a:gd name="T13" fmla="*/ 4015567 h 1557"/>
                <a:gd name="T14" fmla="*/ 110108144 w 1557"/>
                <a:gd name="T15" fmla="*/ 16192197 h 1557"/>
                <a:gd name="T16" fmla="*/ 91454458 w 1557"/>
                <a:gd name="T17" fmla="*/ 0 h 1557"/>
                <a:gd name="T18" fmla="*/ 77205054 w 1557"/>
                <a:gd name="T19" fmla="*/ 19042001 h 1557"/>
                <a:gd name="T20" fmla="*/ 53499598 w 1557"/>
                <a:gd name="T21" fmla="*/ 11140436 h 1557"/>
                <a:gd name="T22" fmla="*/ 47411272 w 1557"/>
                <a:gd name="T23" fmla="*/ 34457142 h 1557"/>
                <a:gd name="T24" fmla="*/ 23057969 w 1557"/>
                <a:gd name="T25" fmla="*/ 36141182 h 1557"/>
                <a:gd name="T26" fmla="*/ 26166916 w 1557"/>
                <a:gd name="T27" fmla="*/ 59717387 h 1557"/>
                <a:gd name="T28" fmla="*/ 3886005 w 1557"/>
                <a:gd name="T29" fmla="*/ 70857463 h 1557"/>
                <a:gd name="T30" fmla="*/ 16192226 w 1557"/>
                <a:gd name="T31" fmla="*/ 91454295 h 1557"/>
                <a:gd name="T32" fmla="*/ 0 w 1557"/>
                <a:gd name="T33" fmla="*/ 109978018 h 1557"/>
                <a:gd name="T34" fmla="*/ 19042395 w 1557"/>
                <a:gd name="T35" fmla="*/ 124356966 h 1557"/>
                <a:gd name="T36" fmla="*/ 11140456 w 1557"/>
                <a:gd name="T37" fmla="*/ 147932810 h 1557"/>
                <a:gd name="T38" fmla="*/ 34457204 w 1557"/>
                <a:gd name="T39" fmla="*/ 154021125 h 1557"/>
                <a:gd name="T40" fmla="*/ 36011677 w 1557"/>
                <a:gd name="T41" fmla="*/ 178374385 h 1557"/>
                <a:gd name="T42" fmla="*/ 59587924 w 1557"/>
                <a:gd name="T43" fmla="*/ 175265443 h 1557"/>
                <a:gd name="T44" fmla="*/ 70728380 w 1557"/>
                <a:gd name="T45" fmla="*/ 197546315 h 1557"/>
                <a:gd name="T46" fmla="*/ 91454458 w 1557"/>
                <a:gd name="T47" fmla="*/ 185369685 h 1557"/>
                <a:gd name="T48" fmla="*/ 110108144 w 1557"/>
                <a:gd name="T49" fmla="*/ 201561882 h 1557"/>
                <a:gd name="T50" fmla="*/ 124357547 w 1557"/>
                <a:gd name="T51" fmla="*/ 182390312 h 1557"/>
                <a:gd name="T52" fmla="*/ 147933434 w 1557"/>
                <a:gd name="T53" fmla="*/ 190421446 h 1557"/>
                <a:gd name="T54" fmla="*/ 154151329 w 1557"/>
                <a:gd name="T55" fmla="*/ 166975171 h 1557"/>
                <a:gd name="T56" fmla="*/ 178504633 w 1557"/>
                <a:gd name="T57" fmla="*/ 165420700 h 1557"/>
                <a:gd name="T58" fmla="*/ 175266116 w 1557"/>
                <a:gd name="T59" fmla="*/ 141844495 h 1557"/>
                <a:gd name="T60" fmla="*/ 197676597 w 1557"/>
                <a:gd name="T61" fmla="*/ 130704419 h 1557"/>
                <a:gd name="T62" fmla="*/ 185370376 w 1557"/>
                <a:gd name="T63" fmla="*/ 109978018 h 1557"/>
                <a:gd name="T64" fmla="*/ 101040440 w 1557"/>
                <a:gd name="T65" fmla="*/ 170472821 h 1557"/>
                <a:gd name="T66" fmla="*/ 101040440 w 1557"/>
                <a:gd name="T67" fmla="*/ 31089061 h 1557"/>
                <a:gd name="T68" fmla="*/ 101040440 w 1557"/>
                <a:gd name="T69" fmla="*/ 170472821 h 15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57" h="1557">
                  <a:moveTo>
                    <a:pt x="1556" y="849"/>
                  </a:moveTo>
                  <a:lnTo>
                    <a:pt x="1556" y="706"/>
                  </a:lnTo>
                  <a:lnTo>
                    <a:pt x="1431" y="706"/>
                  </a:lnTo>
                  <a:cubicBezTo>
                    <a:pt x="1427" y="667"/>
                    <a:pt x="1419" y="630"/>
                    <a:pt x="1409" y="595"/>
                  </a:cubicBezTo>
                  <a:lnTo>
                    <a:pt x="1526" y="547"/>
                  </a:lnTo>
                  <a:lnTo>
                    <a:pt x="1470" y="414"/>
                  </a:lnTo>
                  <a:lnTo>
                    <a:pt x="1353" y="461"/>
                  </a:lnTo>
                  <a:cubicBezTo>
                    <a:pt x="1335" y="428"/>
                    <a:pt x="1315" y="395"/>
                    <a:pt x="1290" y="367"/>
                  </a:cubicBezTo>
                  <a:lnTo>
                    <a:pt x="1378" y="279"/>
                  </a:lnTo>
                  <a:lnTo>
                    <a:pt x="1278" y="178"/>
                  </a:lnTo>
                  <a:lnTo>
                    <a:pt x="1190" y="266"/>
                  </a:lnTo>
                  <a:cubicBezTo>
                    <a:pt x="1161" y="242"/>
                    <a:pt x="1128" y="221"/>
                    <a:pt x="1095" y="203"/>
                  </a:cubicBezTo>
                  <a:lnTo>
                    <a:pt x="1142" y="86"/>
                  </a:lnTo>
                  <a:lnTo>
                    <a:pt x="1009" y="31"/>
                  </a:lnTo>
                  <a:lnTo>
                    <a:pt x="960" y="147"/>
                  </a:lnTo>
                  <a:cubicBezTo>
                    <a:pt x="923" y="137"/>
                    <a:pt x="886" y="129"/>
                    <a:pt x="850" y="125"/>
                  </a:cubicBezTo>
                  <a:lnTo>
                    <a:pt x="850" y="0"/>
                  </a:lnTo>
                  <a:lnTo>
                    <a:pt x="706" y="0"/>
                  </a:lnTo>
                  <a:lnTo>
                    <a:pt x="706" y="125"/>
                  </a:lnTo>
                  <a:cubicBezTo>
                    <a:pt x="667" y="129"/>
                    <a:pt x="630" y="137"/>
                    <a:pt x="596" y="147"/>
                  </a:cubicBezTo>
                  <a:lnTo>
                    <a:pt x="546" y="31"/>
                  </a:lnTo>
                  <a:lnTo>
                    <a:pt x="413" y="86"/>
                  </a:lnTo>
                  <a:lnTo>
                    <a:pt x="460" y="203"/>
                  </a:lnTo>
                  <a:cubicBezTo>
                    <a:pt x="428" y="221"/>
                    <a:pt x="395" y="242"/>
                    <a:pt x="366" y="266"/>
                  </a:cubicBezTo>
                  <a:lnTo>
                    <a:pt x="278" y="178"/>
                  </a:lnTo>
                  <a:lnTo>
                    <a:pt x="178" y="279"/>
                  </a:lnTo>
                  <a:lnTo>
                    <a:pt x="266" y="367"/>
                  </a:lnTo>
                  <a:cubicBezTo>
                    <a:pt x="241" y="395"/>
                    <a:pt x="221" y="428"/>
                    <a:pt x="202" y="461"/>
                  </a:cubicBezTo>
                  <a:lnTo>
                    <a:pt x="86" y="414"/>
                  </a:lnTo>
                  <a:lnTo>
                    <a:pt x="30" y="547"/>
                  </a:lnTo>
                  <a:lnTo>
                    <a:pt x="147" y="595"/>
                  </a:lnTo>
                  <a:cubicBezTo>
                    <a:pt x="137" y="632"/>
                    <a:pt x="129" y="669"/>
                    <a:pt x="125" y="706"/>
                  </a:cubicBezTo>
                  <a:lnTo>
                    <a:pt x="0" y="706"/>
                  </a:lnTo>
                  <a:lnTo>
                    <a:pt x="0" y="849"/>
                  </a:lnTo>
                  <a:lnTo>
                    <a:pt x="125" y="849"/>
                  </a:lnTo>
                  <a:cubicBezTo>
                    <a:pt x="129" y="888"/>
                    <a:pt x="137" y="925"/>
                    <a:pt x="147" y="960"/>
                  </a:cubicBezTo>
                  <a:lnTo>
                    <a:pt x="30" y="1009"/>
                  </a:lnTo>
                  <a:lnTo>
                    <a:pt x="86" y="1142"/>
                  </a:lnTo>
                  <a:lnTo>
                    <a:pt x="202" y="1095"/>
                  </a:lnTo>
                  <a:cubicBezTo>
                    <a:pt x="221" y="1127"/>
                    <a:pt x="241" y="1160"/>
                    <a:pt x="266" y="1189"/>
                  </a:cubicBezTo>
                  <a:lnTo>
                    <a:pt x="178" y="1277"/>
                  </a:lnTo>
                  <a:lnTo>
                    <a:pt x="278" y="1377"/>
                  </a:lnTo>
                  <a:lnTo>
                    <a:pt x="366" y="1289"/>
                  </a:lnTo>
                  <a:cubicBezTo>
                    <a:pt x="395" y="1314"/>
                    <a:pt x="428" y="1334"/>
                    <a:pt x="460" y="1353"/>
                  </a:cubicBezTo>
                  <a:lnTo>
                    <a:pt x="413" y="1470"/>
                  </a:lnTo>
                  <a:lnTo>
                    <a:pt x="546" y="1525"/>
                  </a:lnTo>
                  <a:lnTo>
                    <a:pt x="596" y="1408"/>
                  </a:lnTo>
                  <a:cubicBezTo>
                    <a:pt x="632" y="1418"/>
                    <a:pt x="669" y="1426"/>
                    <a:pt x="706" y="1431"/>
                  </a:cubicBezTo>
                  <a:lnTo>
                    <a:pt x="706" y="1556"/>
                  </a:lnTo>
                  <a:lnTo>
                    <a:pt x="850" y="1556"/>
                  </a:lnTo>
                  <a:lnTo>
                    <a:pt x="850" y="1431"/>
                  </a:lnTo>
                  <a:cubicBezTo>
                    <a:pt x="889" y="1426"/>
                    <a:pt x="925" y="1418"/>
                    <a:pt x="960" y="1408"/>
                  </a:cubicBezTo>
                  <a:lnTo>
                    <a:pt x="1009" y="1525"/>
                  </a:lnTo>
                  <a:lnTo>
                    <a:pt x="1142" y="1470"/>
                  </a:lnTo>
                  <a:lnTo>
                    <a:pt x="1095" y="1353"/>
                  </a:lnTo>
                  <a:cubicBezTo>
                    <a:pt x="1128" y="1334"/>
                    <a:pt x="1161" y="1314"/>
                    <a:pt x="1190" y="1289"/>
                  </a:cubicBezTo>
                  <a:lnTo>
                    <a:pt x="1278" y="1377"/>
                  </a:lnTo>
                  <a:lnTo>
                    <a:pt x="1378" y="1277"/>
                  </a:lnTo>
                  <a:lnTo>
                    <a:pt x="1290" y="1189"/>
                  </a:lnTo>
                  <a:cubicBezTo>
                    <a:pt x="1315" y="1160"/>
                    <a:pt x="1335" y="1127"/>
                    <a:pt x="1353" y="1095"/>
                  </a:cubicBezTo>
                  <a:lnTo>
                    <a:pt x="1470" y="1142"/>
                  </a:lnTo>
                  <a:lnTo>
                    <a:pt x="1526" y="1009"/>
                  </a:lnTo>
                  <a:lnTo>
                    <a:pt x="1409" y="960"/>
                  </a:lnTo>
                  <a:cubicBezTo>
                    <a:pt x="1419" y="923"/>
                    <a:pt x="1427" y="886"/>
                    <a:pt x="1431" y="849"/>
                  </a:cubicBezTo>
                  <a:lnTo>
                    <a:pt x="1556" y="849"/>
                  </a:lnTo>
                  <a:close/>
                  <a:moveTo>
                    <a:pt x="780" y="1316"/>
                  </a:moveTo>
                  <a:cubicBezTo>
                    <a:pt x="483" y="1316"/>
                    <a:pt x="241" y="1074"/>
                    <a:pt x="241" y="777"/>
                  </a:cubicBezTo>
                  <a:cubicBezTo>
                    <a:pt x="241" y="481"/>
                    <a:pt x="483" y="240"/>
                    <a:pt x="780" y="240"/>
                  </a:cubicBezTo>
                  <a:cubicBezTo>
                    <a:pt x="1077" y="240"/>
                    <a:pt x="1319" y="481"/>
                    <a:pt x="1319" y="777"/>
                  </a:cubicBezTo>
                  <a:cubicBezTo>
                    <a:pt x="1319" y="1074"/>
                    <a:pt x="1077" y="1316"/>
                    <a:pt x="780" y="13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39" name="Полилиния 18"/>
            <p:cNvSpPr>
              <a:spLocks noChangeArrowheads="1"/>
            </p:cNvSpPr>
            <p:nvPr/>
          </p:nvSpPr>
          <p:spPr bwMode="auto">
            <a:xfrm>
              <a:off x="7124700" y="3408363"/>
              <a:ext cx="295275" cy="295275"/>
            </a:xfrm>
            <a:custGeom>
              <a:avLst/>
              <a:gdLst>
                <a:gd name="T0" fmla="*/ 53033692 w 821"/>
                <a:gd name="T1" fmla="*/ 0 h 819"/>
                <a:gd name="T2" fmla="*/ 0 w 821"/>
                <a:gd name="T3" fmla="*/ 53033048 h 819"/>
                <a:gd name="T4" fmla="*/ 53033692 w 821"/>
                <a:gd name="T5" fmla="*/ 106325679 h 819"/>
                <a:gd name="T6" fmla="*/ 106067024 w 821"/>
                <a:gd name="T7" fmla="*/ 53033048 h 819"/>
                <a:gd name="T8" fmla="*/ 53033692 w 821"/>
                <a:gd name="T9" fmla="*/ 0 h 819"/>
                <a:gd name="T10" fmla="*/ 53033692 w 821"/>
                <a:gd name="T11" fmla="*/ 90077983 h 819"/>
                <a:gd name="T12" fmla="*/ 16168914 w 821"/>
                <a:gd name="T13" fmla="*/ 53033048 h 819"/>
                <a:gd name="T14" fmla="*/ 53033692 w 821"/>
                <a:gd name="T15" fmla="*/ 16247696 h 819"/>
                <a:gd name="T16" fmla="*/ 89898470 w 821"/>
                <a:gd name="T17" fmla="*/ 53033048 h 819"/>
                <a:gd name="T18" fmla="*/ 53033692 w 821"/>
                <a:gd name="T19" fmla="*/ 90077983 h 8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cubicBezTo>
                    <a:pt x="185" y="0"/>
                    <a:pt x="0" y="183"/>
                    <a:pt x="0" y="408"/>
                  </a:cubicBezTo>
                  <a:cubicBezTo>
                    <a:pt x="0" y="634"/>
                    <a:pt x="185" y="818"/>
                    <a:pt x="410" y="818"/>
                  </a:cubicBezTo>
                  <a:cubicBezTo>
                    <a:pt x="635" y="818"/>
                    <a:pt x="820" y="634"/>
                    <a:pt x="820" y="408"/>
                  </a:cubicBezTo>
                  <a:cubicBezTo>
                    <a:pt x="820" y="183"/>
                    <a:pt x="635" y="0"/>
                    <a:pt x="410" y="0"/>
                  </a:cubicBezTo>
                  <a:close/>
                  <a:moveTo>
                    <a:pt x="410" y="693"/>
                  </a:moveTo>
                  <a:cubicBezTo>
                    <a:pt x="252" y="693"/>
                    <a:pt x="125" y="566"/>
                    <a:pt x="125" y="408"/>
                  </a:cubicBezTo>
                  <a:cubicBezTo>
                    <a:pt x="125" y="251"/>
                    <a:pt x="252" y="125"/>
                    <a:pt x="410" y="125"/>
                  </a:cubicBezTo>
                  <a:cubicBezTo>
                    <a:pt x="568" y="125"/>
                    <a:pt x="695" y="251"/>
                    <a:pt x="695" y="408"/>
                  </a:cubicBezTo>
                  <a:cubicBezTo>
                    <a:pt x="695" y="564"/>
                    <a:pt x="566" y="693"/>
                    <a:pt x="410" y="6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0" name="Полилиния 19"/>
          <p:cNvSpPr>
            <a:spLocks noChangeArrowheads="1"/>
          </p:cNvSpPr>
          <p:nvPr userDrawn="1"/>
        </p:nvSpPr>
        <p:spPr bwMode="auto">
          <a:xfrm>
            <a:off x="3300533" y="5529983"/>
            <a:ext cx="701582" cy="670360"/>
          </a:xfrm>
          <a:custGeom>
            <a:avLst/>
            <a:gdLst>
              <a:gd name="T0" fmla="*/ 217915650 w 1691"/>
              <a:gd name="T1" fmla="*/ 79529845 h 1610"/>
              <a:gd name="T2" fmla="*/ 134617743 w 1691"/>
              <a:gd name="T3" fmla="*/ 79529845 h 1610"/>
              <a:gd name="T4" fmla="*/ 109344775 w 1691"/>
              <a:gd name="T5" fmla="*/ 0 h 1610"/>
              <a:gd name="T6" fmla="*/ 83169163 w 1691"/>
              <a:gd name="T7" fmla="*/ 79141154 h 1610"/>
              <a:gd name="T8" fmla="*/ 0 w 1691"/>
              <a:gd name="T9" fmla="*/ 78882026 h 1610"/>
              <a:gd name="T10" fmla="*/ 773542 w 1691"/>
              <a:gd name="T11" fmla="*/ 79529845 h 1610"/>
              <a:gd name="T12" fmla="*/ 0 w 1691"/>
              <a:gd name="T13" fmla="*/ 79529845 h 1610"/>
              <a:gd name="T14" fmla="*/ 67308872 w 1691"/>
              <a:gd name="T15" fmla="*/ 128491276 h 1610"/>
              <a:gd name="T16" fmla="*/ 41778056 w 1691"/>
              <a:gd name="T17" fmla="*/ 208150325 h 1610"/>
              <a:gd name="T18" fmla="*/ 109086928 w 1691"/>
              <a:gd name="T19" fmla="*/ 159059690 h 1610"/>
              <a:gd name="T20" fmla="*/ 175880105 w 1691"/>
              <a:gd name="T21" fmla="*/ 208409453 h 1610"/>
              <a:gd name="T22" fmla="*/ 150478034 w 1691"/>
              <a:gd name="T23" fmla="*/ 128750044 h 1610"/>
              <a:gd name="T24" fmla="*/ 217915650 w 1691"/>
              <a:gd name="T25" fmla="*/ 79529845 h 1610"/>
              <a:gd name="T26" fmla="*/ 153185609 w 1691"/>
              <a:gd name="T27" fmla="*/ 177064016 h 1610"/>
              <a:gd name="T28" fmla="*/ 108829081 w 1691"/>
              <a:gd name="T29" fmla="*/ 144422942 h 1610"/>
              <a:gd name="T30" fmla="*/ 64214347 w 1691"/>
              <a:gd name="T31" fmla="*/ 177064016 h 1610"/>
              <a:gd name="T32" fmla="*/ 81363874 w 1691"/>
              <a:gd name="T33" fmla="*/ 124346315 h 1610"/>
              <a:gd name="T34" fmla="*/ 36749140 w 1691"/>
              <a:gd name="T35" fmla="*/ 91705241 h 1610"/>
              <a:gd name="T36" fmla="*/ 37264834 w 1691"/>
              <a:gd name="T37" fmla="*/ 91705241 h 1610"/>
              <a:gd name="T38" fmla="*/ 36491293 w 1691"/>
              <a:gd name="T39" fmla="*/ 91187346 h 1610"/>
              <a:gd name="T40" fmla="*/ 91679195 w 1691"/>
              <a:gd name="T41" fmla="*/ 91446473 h 1610"/>
              <a:gd name="T42" fmla="*/ 109086928 w 1691"/>
              <a:gd name="T43" fmla="*/ 38728772 h 1610"/>
              <a:gd name="T44" fmla="*/ 125978608 w 1691"/>
              <a:gd name="T45" fmla="*/ 91705241 h 1610"/>
              <a:gd name="T46" fmla="*/ 181424716 w 1691"/>
              <a:gd name="T47" fmla="*/ 91705241 h 1610"/>
              <a:gd name="T48" fmla="*/ 136552135 w 1691"/>
              <a:gd name="T49" fmla="*/ 124605443 h 1610"/>
              <a:gd name="T50" fmla="*/ 153185609 w 1691"/>
              <a:gd name="T51" fmla="*/ 177064016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grpSp>
        <p:nvGrpSpPr>
          <p:cNvPr id="41" name="Группа 40"/>
          <p:cNvGrpSpPr/>
          <p:nvPr userDrawn="1"/>
        </p:nvGrpSpPr>
        <p:grpSpPr>
          <a:xfrm>
            <a:off x="5863060" y="5554230"/>
            <a:ext cx="457200" cy="646113"/>
            <a:chOff x="3244850" y="4375150"/>
            <a:chExt cx="457200" cy="64611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2" name="Полилиния 25"/>
            <p:cNvSpPr>
              <a:spLocks noChangeArrowheads="1"/>
            </p:cNvSpPr>
            <p:nvPr/>
          </p:nvSpPr>
          <p:spPr bwMode="auto">
            <a:xfrm>
              <a:off x="3244850" y="4375150"/>
              <a:ext cx="457200" cy="646113"/>
            </a:xfrm>
            <a:custGeom>
              <a:avLst/>
              <a:gdLst>
                <a:gd name="T0" fmla="*/ 0 w 1271"/>
                <a:gd name="T1" fmla="*/ 232699056 h 1793"/>
                <a:gd name="T2" fmla="*/ 0 w 1271"/>
                <a:gd name="T3" fmla="*/ 88820178 h 1793"/>
                <a:gd name="T4" fmla="*/ 20832636 w 1271"/>
                <a:gd name="T5" fmla="*/ 88820178 h 1793"/>
                <a:gd name="T6" fmla="*/ 20832636 w 1271"/>
                <a:gd name="T7" fmla="*/ 61680909 h 1793"/>
                <a:gd name="T8" fmla="*/ 82425498 w 1271"/>
                <a:gd name="T9" fmla="*/ 0 h 1793"/>
                <a:gd name="T10" fmla="*/ 143888502 w 1271"/>
                <a:gd name="T11" fmla="*/ 61680909 h 1793"/>
                <a:gd name="T12" fmla="*/ 143888502 w 1271"/>
                <a:gd name="T13" fmla="*/ 70770454 h 1793"/>
                <a:gd name="T14" fmla="*/ 129266735 w 1271"/>
                <a:gd name="T15" fmla="*/ 70770454 h 1793"/>
                <a:gd name="T16" fmla="*/ 129266735 w 1271"/>
                <a:gd name="T17" fmla="*/ 61680909 h 1793"/>
                <a:gd name="T18" fmla="*/ 82425498 w 1271"/>
                <a:gd name="T19" fmla="*/ 14543849 h 1793"/>
                <a:gd name="T20" fmla="*/ 35454403 w 1271"/>
                <a:gd name="T21" fmla="*/ 61680909 h 1793"/>
                <a:gd name="T22" fmla="*/ 35454403 w 1271"/>
                <a:gd name="T23" fmla="*/ 88820178 h 1793"/>
                <a:gd name="T24" fmla="*/ 164333004 w 1271"/>
                <a:gd name="T25" fmla="*/ 88820178 h 1793"/>
                <a:gd name="T26" fmla="*/ 164333004 w 1271"/>
                <a:gd name="T27" fmla="*/ 232699056 h 1793"/>
                <a:gd name="T28" fmla="*/ 0 w 1271"/>
                <a:gd name="T29" fmla="*/ 232699056 h 1793"/>
                <a:gd name="T30" fmla="*/ 149970233 w 1271"/>
                <a:gd name="T31" fmla="*/ 103364026 h 1793"/>
                <a:gd name="T32" fmla="*/ 14492269 w 1271"/>
                <a:gd name="T33" fmla="*/ 103364026 h 1793"/>
                <a:gd name="T34" fmla="*/ 14492269 w 1271"/>
                <a:gd name="T35" fmla="*/ 218025481 h 1793"/>
                <a:gd name="T36" fmla="*/ 149970233 w 1271"/>
                <a:gd name="T37" fmla="*/ 218025481 h 1793"/>
                <a:gd name="T38" fmla="*/ 149970233 w 1271"/>
                <a:gd name="T39" fmla="*/ 103364026 h 17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1" h="1793">
                  <a:moveTo>
                    <a:pt x="0" y="1792"/>
                  </a:moveTo>
                  <a:lnTo>
                    <a:pt x="0" y="684"/>
                  </a:lnTo>
                  <a:lnTo>
                    <a:pt x="161" y="684"/>
                  </a:lnTo>
                  <a:lnTo>
                    <a:pt x="161" y="475"/>
                  </a:lnTo>
                  <a:cubicBezTo>
                    <a:pt x="161" y="213"/>
                    <a:pt x="374" y="0"/>
                    <a:pt x="637" y="0"/>
                  </a:cubicBezTo>
                  <a:cubicBezTo>
                    <a:pt x="899" y="0"/>
                    <a:pt x="1112" y="213"/>
                    <a:pt x="1112" y="475"/>
                  </a:cubicBezTo>
                  <a:lnTo>
                    <a:pt x="1112" y="545"/>
                  </a:lnTo>
                  <a:lnTo>
                    <a:pt x="999" y="545"/>
                  </a:lnTo>
                  <a:lnTo>
                    <a:pt x="999" y="475"/>
                  </a:lnTo>
                  <a:cubicBezTo>
                    <a:pt x="999" y="274"/>
                    <a:pt x="837" y="112"/>
                    <a:pt x="637" y="112"/>
                  </a:cubicBezTo>
                  <a:cubicBezTo>
                    <a:pt x="436" y="112"/>
                    <a:pt x="274" y="274"/>
                    <a:pt x="274" y="475"/>
                  </a:cubicBezTo>
                  <a:lnTo>
                    <a:pt x="274" y="684"/>
                  </a:lnTo>
                  <a:lnTo>
                    <a:pt x="1270" y="684"/>
                  </a:lnTo>
                  <a:lnTo>
                    <a:pt x="1270" y="1792"/>
                  </a:lnTo>
                  <a:lnTo>
                    <a:pt x="0" y="1792"/>
                  </a:lnTo>
                  <a:close/>
                  <a:moveTo>
                    <a:pt x="1159" y="796"/>
                  </a:moveTo>
                  <a:lnTo>
                    <a:pt x="112" y="796"/>
                  </a:lnTo>
                  <a:lnTo>
                    <a:pt x="112" y="1679"/>
                  </a:lnTo>
                  <a:lnTo>
                    <a:pt x="1159" y="1679"/>
                  </a:lnTo>
                  <a:lnTo>
                    <a:pt x="1159" y="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43" name="Полилиния 26"/>
            <p:cNvSpPr>
              <a:spLocks noChangeArrowheads="1"/>
            </p:cNvSpPr>
            <p:nvPr/>
          </p:nvSpPr>
          <p:spPr bwMode="auto">
            <a:xfrm>
              <a:off x="3432175" y="4724400"/>
              <a:ext cx="82550" cy="195263"/>
            </a:xfrm>
            <a:custGeom>
              <a:avLst/>
              <a:gdLst>
                <a:gd name="T0" fmla="*/ 7600343 w 230"/>
                <a:gd name="T1" fmla="*/ 70345932 h 541"/>
                <a:gd name="T2" fmla="*/ 7600343 w 230"/>
                <a:gd name="T3" fmla="*/ 28008149 h 541"/>
                <a:gd name="T4" fmla="*/ 0 w 230"/>
                <a:gd name="T5" fmla="*/ 14850816 h 541"/>
                <a:gd name="T6" fmla="*/ 14814136 w 230"/>
                <a:gd name="T7" fmla="*/ 0 h 541"/>
                <a:gd name="T8" fmla="*/ 29499422 w 230"/>
                <a:gd name="T9" fmla="*/ 14850816 h 541"/>
                <a:gd name="T10" fmla="*/ 21899079 w 230"/>
                <a:gd name="T11" fmla="*/ 28008149 h 541"/>
                <a:gd name="T12" fmla="*/ 21899079 w 230"/>
                <a:gd name="T13" fmla="*/ 70345932 h 541"/>
                <a:gd name="T14" fmla="*/ 7600343 w 230"/>
                <a:gd name="T15" fmla="*/ 70345932 h 5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0" h="541">
                  <a:moveTo>
                    <a:pt x="59" y="540"/>
                  </a:moveTo>
                  <a:lnTo>
                    <a:pt x="59" y="215"/>
                  </a:lnTo>
                  <a:cubicBezTo>
                    <a:pt x="22" y="194"/>
                    <a:pt x="0" y="155"/>
                    <a:pt x="0" y="114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4"/>
                  </a:cubicBezTo>
                  <a:cubicBezTo>
                    <a:pt x="229" y="155"/>
                    <a:pt x="207" y="194"/>
                    <a:pt x="170" y="215"/>
                  </a:cubicBezTo>
                  <a:lnTo>
                    <a:pt x="170" y="540"/>
                  </a:lnTo>
                  <a:lnTo>
                    <a:pt x="59" y="5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4" name="Полилиния 24"/>
          <p:cNvSpPr>
            <a:spLocks noChangeArrowheads="1"/>
          </p:cNvSpPr>
          <p:nvPr userDrawn="1"/>
        </p:nvSpPr>
        <p:spPr bwMode="auto">
          <a:xfrm>
            <a:off x="8138680" y="5594494"/>
            <a:ext cx="773980" cy="560388"/>
          </a:xfrm>
          <a:custGeom>
            <a:avLst/>
            <a:gdLst>
              <a:gd name="T0" fmla="*/ 0 w 1488"/>
              <a:gd name="T1" fmla="*/ 139312803 h 1076"/>
              <a:gd name="T2" fmla="*/ 0 w 1488"/>
              <a:gd name="T3" fmla="*/ 0 h 1076"/>
              <a:gd name="T4" fmla="*/ 192216730 w 1488"/>
              <a:gd name="T5" fmla="*/ 0 h 1076"/>
              <a:gd name="T6" fmla="*/ 192216730 w 1488"/>
              <a:gd name="T7" fmla="*/ 139312803 h 1076"/>
              <a:gd name="T8" fmla="*/ 0 w 1488"/>
              <a:gd name="T9" fmla="*/ 139312803 h 1076"/>
              <a:gd name="T10" fmla="*/ 171534521 w 1488"/>
              <a:gd name="T11" fmla="*/ 127131078 h 1076"/>
              <a:gd name="T12" fmla="*/ 125128354 w 1488"/>
              <a:gd name="T13" fmla="*/ 82032522 h 1076"/>
              <a:gd name="T14" fmla="*/ 133918607 w 1488"/>
              <a:gd name="T15" fmla="*/ 73479503 h 1076"/>
              <a:gd name="T16" fmla="*/ 180195342 w 1488"/>
              <a:gd name="T17" fmla="*/ 118577699 h 1076"/>
              <a:gd name="T18" fmla="*/ 180195342 w 1488"/>
              <a:gd name="T19" fmla="*/ 17754382 h 1076"/>
              <a:gd name="T20" fmla="*/ 100051198 w 1488"/>
              <a:gd name="T21" fmla="*/ 79310992 h 1076"/>
              <a:gd name="T22" fmla="*/ 96302334 w 1488"/>
              <a:gd name="T23" fmla="*/ 80606959 h 1076"/>
              <a:gd name="T24" fmla="*/ 92682902 w 1488"/>
              <a:gd name="T25" fmla="*/ 79310992 h 1076"/>
              <a:gd name="T26" fmla="*/ 12150820 w 1488"/>
              <a:gd name="T27" fmla="*/ 18013575 h 1076"/>
              <a:gd name="T28" fmla="*/ 12150820 w 1488"/>
              <a:gd name="T29" fmla="*/ 118836892 h 1076"/>
              <a:gd name="T30" fmla="*/ 58427555 w 1488"/>
              <a:gd name="T31" fmla="*/ 73738696 h 1076"/>
              <a:gd name="T32" fmla="*/ 67217809 w 1488"/>
              <a:gd name="T33" fmla="*/ 82291716 h 1076"/>
              <a:gd name="T34" fmla="*/ 20811641 w 1488"/>
              <a:gd name="T35" fmla="*/ 127390271 h 1076"/>
              <a:gd name="T36" fmla="*/ 171534521 w 1488"/>
              <a:gd name="T37" fmla="*/ 127390271 h 1076"/>
              <a:gd name="T38" fmla="*/ 171534521 w 1488"/>
              <a:gd name="T39" fmla="*/ 127131078 h 1076"/>
              <a:gd name="T40" fmla="*/ 96043829 w 1488"/>
              <a:gd name="T41" fmla="*/ 67129267 h 1076"/>
              <a:gd name="T42" fmla="*/ 168303027 w 1488"/>
              <a:gd name="T43" fmla="*/ 11663339 h 1076"/>
              <a:gd name="T44" fmla="*/ 23526125 w 1488"/>
              <a:gd name="T45" fmla="*/ 11663339 h 1076"/>
              <a:gd name="T46" fmla="*/ 96043829 w 1488"/>
              <a:gd name="T47" fmla="*/ 67129267 h 10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488" h="1076">
                <a:moveTo>
                  <a:pt x="0" y="1075"/>
                </a:moveTo>
                <a:lnTo>
                  <a:pt x="0" y="0"/>
                </a:lnTo>
                <a:lnTo>
                  <a:pt x="1487" y="0"/>
                </a:lnTo>
                <a:lnTo>
                  <a:pt x="1487" y="1075"/>
                </a:lnTo>
                <a:lnTo>
                  <a:pt x="0" y="1075"/>
                </a:lnTo>
                <a:close/>
                <a:moveTo>
                  <a:pt x="1327" y="981"/>
                </a:moveTo>
                <a:lnTo>
                  <a:pt x="968" y="633"/>
                </a:lnTo>
                <a:lnTo>
                  <a:pt x="1036" y="567"/>
                </a:lnTo>
                <a:lnTo>
                  <a:pt x="1394" y="915"/>
                </a:lnTo>
                <a:lnTo>
                  <a:pt x="1394" y="137"/>
                </a:lnTo>
                <a:lnTo>
                  <a:pt x="774" y="612"/>
                </a:lnTo>
                <a:cubicBezTo>
                  <a:pt x="766" y="618"/>
                  <a:pt x="755" y="622"/>
                  <a:pt x="745" y="622"/>
                </a:cubicBezTo>
                <a:cubicBezTo>
                  <a:pt x="735" y="622"/>
                  <a:pt x="725" y="618"/>
                  <a:pt x="717" y="612"/>
                </a:cubicBezTo>
                <a:lnTo>
                  <a:pt x="94" y="139"/>
                </a:lnTo>
                <a:lnTo>
                  <a:pt x="94" y="917"/>
                </a:lnTo>
                <a:lnTo>
                  <a:pt x="452" y="569"/>
                </a:lnTo>
                <a:lnTo>
                  <a:pt x="520" y="635"/>
                </a:lnTo>
                <a:lnTo>
                  <a:pt x="161" y="983"/>
                </a:lnTo>
                <a:lnTo>
                  <a:pt x="1327" y="983"/>
                </a:lnTo>
                <a:lnTo>
                  <a:pt x="1327" y="981"/>
                </a:lnTo>
                <a:close/>
                <a:moveTo>
                  <a:pt x="743" y="518"/>
                </a:moveTo>
                <a:lnTo>
                  <a:pt x="1302" y="90"/>
                </a:lnTo>
                <a:lnTo>
                  <a:pt x="182" y="90"/>
                </a:lnTo>
                <a:lnTo>
                  <a:pt x="743" y="5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sp>
        <p:nvSpPr>
          <p:cNvPr id="45" name="Полилиния 44"/>
          <p:cNvSpPr>
            <a:spLocks noChangeArrowheads="1"/>
          </p:cNvSpPr>
          <p:nvPr userDrawn="1"/>
        </p:nvSpPr>
        <p:spPr bwMode="auto">
          <a:xfrm>
            <a:off x="10711232" y="5594989"/>
            <a:ext cx="521342" cy="529960"/>
          </a:xfrm>
          <a:custGeom>
            <a:avLst/>
            <a:gdLst>
              <a:gd name="T0" fmla="*/ 138063790 w 1068"/>
              <a:gd name="T1" fmla="*/ 132270638 h 1085"/>
              <a:gd name="T2" fmla="*/ 101445222 w 1068"/>
              <a:gd name="T3" fmla="*/ 91591970 h 1085"/>
              <a:gd name="T4" fmla="*/ 113479108 w 1068"/>
              <a:gd name="T5" fmla="*/ 56613527 h 1085"/>
              <a:gd name="T6" fmla="*/ 56674805 w 1068"/>
              <a:gd name="T7" fmla="*/ 0 h 1085"/>
              <a:gd name="T8" fmla="*/ 0 w 1068"/>
              <a:gd name="T9" fmla="*/ 56613527 h 1085"/>
              <a:gd name="T10" fmla="*/ 56674805 w 1068"/>
              <a:gd name="T11" fmla="*/ 113356630 h 1085"/>
              <a:gd name="T12" fmla="*/ 92775744 w 1068"/>
              <a:gd name="T13" fmla="*/ 100401278 h 1085"/>
              <a:gd name="T14" fmla="*/ 128747546 w 1068"/>
              <a:gd name="T15" fmla="*/ 140432430 h 1085"/>
              <a:gd name="T16" fmla="*/ 138063790 w 1068"/>
              <a:gd name="T17" fmla="*/ 132270638 h 1085"/>
              <a:gd name="T18" fmla="*/ 56674805 w 1068"/>
              <a:gd name="T19" fmla="*/ 101178729 h 1085"/>
              <a:gd name="T20" fmla="*/ 12422018 w 1068"/>
              <a:gd name="T21" fmla="*/ 56872678 h 1085"/>
              <a:gd name="T22" fmla="*/ 56674805 w 1068"/>
              <a:gd name="T23" fmla="*/ 12695842 h 1085"/>
              <a:gd name="T24" fmla="*/ 100927593 w 1068"/>
              <a:gd name="T25" fmla="*/ 56872678 h 1085"/>
              <a:gd name="T26" fmla="*/ 56674805 w 1068"/>
              <a:gd name="T27" fmla="*/ 101178729 h 108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68" h="1085">
                <a:moveTo>
                  <a:pt x="1067" y="1021"/>
                </a:moveTo>
                <a:lnTo>
                  <a:pt x="784" y="707"/>
                </a:lnTo>
                <a:cubicBezTo>
                  <a:pt x="842" y="634"/>
                  <a:pt x="877" y="539"/>
                  <a:pt x="877" y="437"/>
                </a:cubicBezTo>
                <a:cubicBezTo>
                  <a:pt x="877" y="195"/>
                  <a:pt x="680" y="0"/>
                  <a:pt x="438" y="0"/>
                </a:cubicBezTo>
                <a:cubicBezTo>
                  <a:pt x="197" y="0"/>
                  <a:pt x="0" y="195"/>
                  <a:pt x="0" y="437"/>
                </a:cubicBezTo>
                <a:cubicBezTo>
                  <a:pt x="0" y="679"/>
                  <a:pt x="197" y="875"/>
                  <a:pt x="438" y="875"/>
                </a:cubicBezTo>
                <a:cubicBezTo>
                  <a:pt x="545" y="875"/>
                  <a:pt x="641" y="838"/>
                  <a:pt x="717" y="775"/>
                </a:cubicBezTo>
                <a:lnTo>
                  <a:pt x="995" y="1084"/>
                </a:lnTo>
                <a:lnTo>
                  <a:pt x="1067" y="1021"/>
                </a:lnTo>
                <a:close/>
                <a:moveTo>
                  <a:pt x="438" y="781"/>
                </a:moveTo>
                <a:cubicBezTo>
                  <a:pt x="250" y="781"/>
                  <a:pt x="96" y="627"/>
                  <a:pt x="96" y="439"/>
                </a:cubicBezTo>
                <a:cubicBezTo>
                  <a:pt x="96" y="251"/>
                  <a:pt x="250" y="98"/>
                  <a:pt x="438" y="98"/>
                </a:cubicBezTo>
                <a:cubicBezTo>
                  <a:pt x="627" y="98"/>
                  <a:pt x="780" y="251"/>
                  <a:pt x="780" y="439"/>
                </a:cubicBezTo>
                <a:cubicBezTo>
                  <a:pt x="780" y="627"/>
                  <a:pt x="627" y="781"/>
                  <a:pt x="438" y="78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0859" y="963038"/>
            <a:ext cx="2015209" cy="3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3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00"/>
                            </p:stCondLst>
                            <p:childTnLst>
                              <p:par>
                                <p:cTn id="14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4" grpId="0" animBg="1"/>
      <p:bldP spid="4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E49F91C6-EBF9-334F-9E94-276D51C1C0C7}"/>
              </a:ext>
            </a:extLst>
          </p:cNvPr>
          <p:cNvSpPr/>
          <p:nvPr userDrawn="1"/>
        </p:nvSpPr>
        <p:spPr>
          <a:xfrm>
            <a:off x="0" y="0"/>
            <a:ext cx="12192000" cy="1235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3" name="Заголовок 4">
            <a:extLst>
              <a:ext uri="{FF2B5EF4-FFF2-40B4-BE49-F238E27FC236}">
                <a16:creationId xmlns:a16="http://schemas.microsoft.com/office/drawing/2014/main" id="{D92B2223-F6BF-5F48-A0E1-DBA26351B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1" y="287303"/>
            <a:ext cx="10818779" cy="675735"/>
          </a:xfrm>
        </p:spPr>
        <p:txBody>
          <a:bodyPr rtlCol="0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cxnSp>
        <p:nvCxnSpPr>
          <p:cNvPr id="84" name="Прямая соединительная линия 83">
            <a:extLst>
              <a:ext uri="{FF2B5EF4-FFF2-40B4-BE49-F238E27FC236}">
                <a16:creationId xmlns:a16="http://schemas.microsoft.com/office/drawing/2014/main" id="{1DEE2BDD-456C-D545-A5EA-EE0BE30D08C3}"/>
              </a:ext>
            </a:extLst>
          </p:cNvPr>
          <p:cNvCxnSpPr/>
          <p:nvPr userDrawn="1"/>
        </p:nvCxnSpPr>
        <p:spPr>
          <a:xfrm>
            <a:off x="0" y="1889492"/>
            <a:ext cx="12192000" cy="0"/>
          </a:xfrm>
          <a:prstGeom prst="line">
            <a:avLst/>
          </a:prstGeom>
          <a:ln w="889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Текст 9">
            <a:extLst>
              <a:ext uri="{FF2B5EF4-FFF2-40B4-BE49-F238E27FC236}">
                <a16:creationId xmlns:a16="http://schemas.microsoft.com/office/drawing/2014/main" id="{A2686F3E-9935-4449-A84A-237EB1F851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7275" y="1401763"/>
            <a:ext cx="7756525" cy="317500"/>
          </a:xfrm>
        </p:spPr>
        <p:txBody>
          <a:bodyPr rtlCol="0">
            <a:noAutofit/>
          </a:bodyPr>
          <a:lstStyle>
            <a:lvl1pPr marL="0" indent="0" algn="l">
              <a:buFontTx/>
              <a:buNone/>
              <a:defRPr sz="2400" b="1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6" name="Текст 11">
            <a:extLst>
              <a:ext uri="{FF2B5EF4-FFF2-40B4-BE49-F238E27FC236}">
                <a16:creationId xmlns:a16="http://schemas.microsoft.com/office/drawing/2014/main" id="{F91F4ED9-BFB8-CD46-8511-16E613AF76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97275" y="2197100"/>
            <a:ext cx="7756525" cy="2169207"/>
          </a:xfrm>
        </p:spPr>
        <p:txBody>
          <a:bodyPr rtlCol="0">
            <a:normAutofit/>
          </a:bodyPr>
          <a:lstStyle>
            <a:lvl1pPr marL="0" indent="0" algn="l">
              <a:buFontTx/>
              <a:buNone/>
              <a:defRPr sz="2400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4456E1DA-914B-6546-9FE8-539137744148}"/>
              </a:ext>
            </a:extLst>
          </p:cNvPr>
          <p:cNvSpPr/>
          <p:nvPr userDrawn="1"/>
        </p:nvSpPr>
        <p:spPr>
          <a:xfrm>
            <a:off x="1" y="5292762"/>
            <a:ext cx="2431228" cy="1565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id="{7FB6C645-7FA1-E84B-B20D-CAE3F8DC5146}"/>
              </a:ext>
            </a:extLst>
          </p:cNvPr>
          <p:cNvSpPr/>
          <p:nvPr userDrawn="1"/>
        </p:nvSpPr>
        <p:spPr>
          <a:xfrm>
            <a:off x="2431229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5CDB059B-01C0-434D-9063-F020B3F2350A}"/>
              </a:ext>
            </a:extLst>
          </p:cNvPr>
          <p:cNvSpPr/>
          <p:nvPr userDrawn="1"/>
        </p:nvSpPr>
        <p:spPr>
          <a:xfrm>
            <a:off x="4871421" y="5292762"/>
            <a:ext cx="2440193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FBBF2095-198D-6F41-851A-3F7895F78147}"/>
              </a:ext>
            </a:extLst>
          </p:cNvPr>
          <p:cNvSpPr/>
          <p:nvPr userDrawn="1"/>
        </p:nvSpPr>
        <p:spPr>
          <a:xfrm>
            <a:off x="7311615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E96926DB-9B27-3B45-B98F-BCC05BB81C76}"/>
              </a:ext>
            </a:extLst>
          </p:cNvPr>
          <p:cNvSpPr/>
          <p:nvPr userDrawn="1"/>
        </p:nvSpPr>
        <p:spPr>
          <a:xfrm>
            <a:off x="9751808" y="5292762"/>
            <a:ext cx="2440192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541452D2-8ECA-BC46-8992-C8AEE6A68857}"/>
              </a:ext>
            </a:extLst>
          </p:cNvPr>
          <p:cNvSpPr/>
          <p:nvPr userDrawn="1"/>
        </p:nvSpPr>
        <p:spPr>
          <a:xfrm>
            <a:off x="0" y="4849812"/>
            <a:ext cx="2431228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DEADB6AF-BAF3-1B48-957C-374D215505B9}"/>
              </a:ext>
            </a:extLst>
          </p:cNvPr>
          <p:cNvSpPr/>
          <p:nvPr userDrawn="1"/>
        </p:nvSpPr>
        <p:spPr>
          <a:xfrm>
            <a:off x="2431228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544EDA0D-F854-3B45-8356-EDBEA87C19B2}"/>
              </a:ext>
            </a:extLst>
          </p:cNvPr>
          <p:cNvSpPr/>
          <p:nvPr userDrawn="1"/>
        </p:nvSpPr>
        <p:spPr>
          <a:xfrm>
            <a:off x="4871420" y="4849812"/>
            <a:ext cx="2440193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F7D9A07B-56AE-5D48-AF62-9D33479B807F}"/>
              </a:ext>
            </a:extLst>
          </p:cNvPr>
          <p:cNvSpPr/>
          <p:nvPr userDrawn="1"/>
        </p:nvSpPr>
        <p:spPr>
          <a:xfrm>
            <a:off x="7311614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1BCAF232-3406-3346-8B2F-4736703BB8B7}"/>
              </a:ext>
            </a:extLst>
          </p:cNvPr>
          <p:cNvSpPr/>
          <p:nvPr userDrawn="1"/>
        </p:nvSpPr>
        <p:spPr>
          <a:xfrm>
            <a:off x="9751807" y="4849812"/>
            <a:ext cx="2440192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7" name="Текст 26">
            <a:extLst>
              <a:ext uri="{FF2B5EF4-FFF2-40B4-BE49-F238E27FC236}">
                <a16:creationId xmlns:a16="http://schemas.microsoft.com/office/drawing/2014/main" id="{B3C26B91-2567-3A48-9B76-2226A34F06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00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98" name="Текст 26">
            <a:extLst>
              <a:ext uri="{FF2B5EF4-FFF2-40B4-BE49-F238E27FC236}">
                <a16:creationId xmlns:a16="http://schemas.microsoft.com/office/drawing/2014/main" id="{FDC950E9-FFB3-2F4C-AE14-7C25B55A2C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56164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99" name="Текст 26">
            <a:extLst>
              <a:ext uri="{FF2B5EF4-FFF2-40B4-BE49-F238E27FC236}">
                <a16:creationId xmlns:a16="http://schemas.microsoft.com/office/drawing/2014/main" id="{B50B42A5-2CB9-524B-AC05-35CA6A996E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98028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0" name="Текст 26">
            <a:extLst>
              <a:ext uri="{FF2B5EF4-FFF2-40B4-BE49-F238E27FC236}">
                <a16:creationId xmlns:a16="http://schemas.microsoft.com/office/drawing/2014/main" id="{09DE6907-5A46-A34D-A1D4-272D8B1909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29501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1" name="Текст 26">
            <a:extLst>
              <a:ext uri="{FF2B5EF4-FFF2-40B4-BE49-F238E27FC236}">
                <a16:creationId xmlns:a16="http://schemas.microsoft.com/office/drawing/2014/main" id="{6F11E141-5F2C-9848-9B70-60387F8AFC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860973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2" name="Текст 26">
            <a:extLst>
              <a:ext uri="{FF2B5EF4-FFF2-40B4-BE49-F238E27FC236}">
                <a16:creationId xmlns:a16="http://schemas.microsoft.com/office/drawing/2014/main" id="{755D2ADC-0823-FB4E-BA9A-5CF776A9C5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4300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3" name="Текст 26">
            <a:extLst>
              <a:ext uri="{FF2B5EF4-FFF2-40B4-BE49-F238E27FC236}">
                <a16:creationId xmlns:a16="http://schemas.microsoft.com/office/drawing/2014/main" id="{9CFC5BC1-CF84-EA4F-A726-D43791A7BE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556164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4" name="Текст 26">
            <a:extLst>
              <a:ext uri="{FF2B5EF4-FFF2-40B4-BE49-F238E27FC236}">
                <a16:creationId xmlns:a16="http://schemas.microsoft.com/office/drawing/2014/main" id="{F89681C0-0547-AB4E-92F2-2F234F88999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98028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5" name="Текст 26">
            <a:extLst>
              <a:ext uri="{FF2B5EF4-FFF2-40B4-BE49-F238E27FC236}">
                <a16:creationId xmlns:a16="http://schemas.microsoft.com/office/drawing/2014/main" id="{FE319B67-0475-B646-A199-BDC03AE8449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29501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06" name="Текст 26">
            <a:extLst>
              <a:ext uri="{FF2B5EF4-FFF2-40B4-BE49-F238E27FC236}">
                <a16:creationId xmlns:a16="http://schemas.microsoft.com/office/drawing/2014/main" id="{8D8EB15A-5281-F844-88CD-2323A165867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60973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107" name="Группа 106">
            <a:extLst>
              <a:ext uri="{FF2B5EF4-FFF2-40B4-BE49-F238E27FC236}">
                <a16:creationId xmlns:a16="http://schemas.microsoft.com/office/drawing/2014/main" id="{C5D1722B-57F7-8D4A-927A-0C311DFB3444}"/>
              </a:ext>
            </a:extLst>
          </p:cNvPr>
          <p:cNvGrpSpPr/>
          <p:nvPr userDrawn="1"/>
        </p:nvGrpSpPr>
        <p:grpSpPr>
          <a:xfrm>
            <a:off x="859015" y="5523235"/>
            <a:ext cx="702908" cy="702908"/>
            <a:chOff x="6991350" y="3275013"/>
            <a:chExt cx="560388" cy="560387"/>
          </a:xfrm>
          <a:solidFill>
            <a:schemeClr val="accent2">
              <a:lumMod val="75000"/>
            </a:schemeClr>
          </a:solidFill>
        </p:grpSpPr>
        <p:sp>
          <p:nvSpPr>
            <p:cNvPr id="108" name="Полилиния 17">
              <a:extLst>
                <a:ext uri="{FF2B5EF4-FFF2-40B4-BE49-F238E27FC236}">
                  <a16:creationId xmlns:a16="http://schemas.microsoft.com/office/drawing/2014/main" id="{69BC9632-DB31-624A-B5F2-8EEBEF110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1350" y="3275013"/>
              <a:ext cx="560388" cy="560387"/>
            </a:xfrm>
            <a:custGeom>
              <a:avLst/>
              <a:gdLst>
                <a:gd name="T0" fmla="*/ 201562602 w 1557"/>
                <a:gd name="T1" fmla="*/ 91454295 h 1557"/>
                <a:gd name="T2" fmla="*/ 182520567 w 1557"/>
                <a:gd name="T3" fmla="*/ 77075347 h 1557"/>
                <a:gd name="T4" fmla="*/ 190422146 w 1557"/>
                <a:gd name="T5" fmla="*/ 53629072 h 1557"/>
                <a:gd name="T6" fmla="*/ 167105398 w 1557"/>
                <a:gd name="T7" fmla="*/ 47540757 h 1557"/>
                <a:gd name="T8" fmla="*/ 165550924 w 1557"/>
                <a:gd name="T9" fmla="*/ 23057928 h 1557"/>
                <a:gd name="T10" fmla="*/ 141845108 w 1557"/>
                <a:gd name="T11" fmla="*/ 26296439 h 1557"/>
                <a:gd name="T12" fmla="*/ 130704652 w 1557"/>
                <a:gd name="T13" fmla="*/ 4015567 h 1557"/>
                <a:gd name="T14" fmla="*/ 110108144 w 1557"/>
                <a:gd name="T15" fmla="*/ 16192197 h 1557"/>
                <a:gd name="T16" fmla="*/ 91454458 w 1557"/>
                <a:gd name="T17" fmla="*/ 0 h 1557"/>
                <a:gd name="T18" fmla="*/ 77205054 w 1557"/>
                <a:gd name="T19" fmla="*/ 19042001 h 1557"/>
                <a:gd name="T20" fmla="*/ 53499598 w 1557"/>
                <a:gd name="T21" fmla="*/ 11140436 h 1557"/>
                <a:gd name="T22" fmla="*/ 47411272 w 1557"/>
                <a:gd name="T23" fmla="*/ 34457142 h 1557"/>
                <a:gd name="T24" fmla="*/ 23057969 w 1557"/>
                <a:gd name="T25" fmla="*/ 36141182 h 1557"/>
                <a:gd name="T26" fmla="*/ 26166916 w 1557"/>
                <a:gd name="T27" fmla="*/ 59717387 h 1557"/>
                <a:gd name="T28" fmla="*/ 3886005 w 1557"/>
                <a:gd name="T29" fmla="*/ 70857463 h 1557"/>
                <a:gd name="T30" fmla="*/ 16192226 w 1557"/>
                <a:gd name="T31" fmla="*/ 91454295 h 1557"/>
                <a:gd name="T32" fmla="*/ 0 w 1557"/>
                <a:gd name="T33" fmla="*/ 109978018 h 1557"/>
                <a:gd name="T34" fmla="*/ 19042395 w 1557"/>
                <a:gd name="T35" fmla="*/ 124356966 h 1557"/>
                <a:gd name="T36" fmla="*/ 11140456 w 1557"/>
                <a:gd name="T37" fmla="*/ 147932810 h 1557"/>
                <a:gd name="T38" fmla="*/ 34457204 w 1557"/>
                <a:gd name="T39" fmla="*/ 154021125 h 1557"/>
                <a:gd name="T40" fmla="*/ 36011677 w 1557"/>
                <a:gd name="T41" fmla="*/ 178374385 h 1557"/>
                <a:gd name="T42" fmla="*/ 59587924 w 1557"/>
                <a:gd name="T43" fmla="*/ 175265443 h 1557"/>
                <a:gd name="T44" fmla="*/ 70728380 w 1557"/>
                <a:gd name="T45" fmla="*/ 197546315 h 1557"/>
                <a:gd name="T46" fmla="*/ 91454458 w 1557"/>
                <a:gd name="T47" fmla="*/ 185369685 h 1557"/>
                <a:gd name="T48" fmla="*/ 110108144 w 1557"/>
                <a:gd name="T49" fmla="*/ 201561882 h 1557"/>
                <a:gd name="T50" fmla="*/ 124357547 w 1557"/>
                <a:gd name="T51" fmla="*/ 182390312 h 1557"/>
                <a:gd name="T52" fmla="*/ 147933434 w 1557"/>
                <a:gd name="T53" fmla="*/ 190421446 h 1557"/>
                <a:gd name="T54" fmla="*/ 154151329 w 1557"/>
                <a:gd name="T55" fmla="*/ 166975171 h 1557"/>
                <a:gd name="T56" fmla="*/ 178504633 w 1557"/>
                <a:gd name="T57" fmla="*/ 165420700 h 1557"/>
                <a:gd name="T58" fmla="*/ 175266116 w 1557"/>
                <a:gd name="T59" fmla="*/ 141844495 h 1557"/>
                <a:gd name="T60" fmla="*/ 197676597 w 1557"/>
                <a:gd name="T61" fmla="*/ 130704419 h 1557"/>
                <a:gd name="T62" fmla="*/ 185370376 w 1557"/>
                <a:gd name="T63" fmla="*/ 109978018 h 1557"/>
                <a:gd name="T64" fmla="*/ 101040440 w 1557"/>
                <a:gd name="T65" fmla="*/ 170472821 h 1557"/>
                <a:gd name="T66" fmla="*/ 101040440 w 1557"/>
                <a:gd name="T67" fmla="*/ 31089061 h 1557"/>
                <a:gd name="T68" fmla="*/ 101040440 w 1557"/>
                <a:gd name="T69" fmla="*/ 170472821 h 15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57" h="1557">
                  <a:moveTo>
                    <a:pt x="1556" y="849"/>
                  </a:moveTo>
                  <a:lnTo>
                    <a:pt x="1556" y="706"/>
                  </a:lnTo>
                  <a:lnTo>
                    <a:pt x="1431" y="706"/>
                  </a:lnTo>
                  <a:cubicBezTo>
                    <a:pt x="1427" y="667"/>
                    <a:pt x="1419" y="630"/>
                    <a:pt x="1409" y="595"/>
                  </a:cubicBezTo>
                  <a:lnTo>
                    <a:pt x="1526" y="547"/>
                  </a:lnTo>
                  <a:lnTo>
                    <a:pt x="1470" y="414"/>
                  </a:lnTo>
                  <a:lnTo>
                    <a:pt x="1353" y="461"/>
                  </a:lnTo>
                  <a:cubicBezTo>
                    <a:pt x="1335" y="428"/>
                    <a:pt x="1315" y="395"/>
                    <a:pt x="1290" y="367"/>
                  </a:cubicBezTo>
                  <a:lnTo>
                    <a:pt x="1378" y="279"/>
                  </a:lnTo>
                  <a:lnTo>
                    <a:pt x="1278" y="178"/>
                  </a:lnTo>
                  <a:lnTo>
                    <a:pt x="1190" y="266"/>
                  </a:lnTo>
                  <a:cubicBezTo>
                    <a:pt x="1161" y="242"/>
                    <a:pt x="1128" y="221"/>
                    <a:pt x="1095" y="203"/>
                  </a:cubicBezTo>
                  <a:lnTo>
                    <a:pt x="1142" y="86"/>
                  </a:lnTo>
                  <a:lnTo>
                    <a:pt x="1009" y="31"/>
                  </a:lnTo>
                  <a:lnTo>
                    <a:pt x="960" y="147"/>
                  </a:lnTo>
                  <a:cubicBezTo>
                    <a:pt x="923" y="137"/>
                    <a:pt x="886" y="129"/>
                    <a:pt x="850" y="125"/>
                  </a:cubicBezTo>
                  <a:lnTo>
                    <a:pt x="850" y="0"/>
                  </a:lnTo>
                  <a:lnTo>
                    <a:pt x="706" y="0"/>
                  </a:lnTo>
                  <a:lnTo>
                    <a:pt x="706" y="125"/>
                  </a:lnTo>
                  <a:cubicBezTo>
                    <a:pt x="667" y="129"/>
                    <a:pt x="630" y="137"/>
                    <a:pt x="596" y="147"/>
                  </a:cubicBezTo>
                  <a:lnTo>
                    <a:pt x="546" y="31"/>
                  </a:lnTo>
                  <a:lnTo>
                    <a:pt x="413" y="86"/>
                  </a:lnTo>
                  <a:lnTo>
                    <a:pt x="460" y="203"/>
                  </a:lnTo>
                  <a:cubicBezTo>
                    <a:pt x="428" y="221"/>
                    <a:pt x="395" y="242"/>
                    <a:pt x="366" y="266"/>
                  </a:cubicBezTo>
                  <a:lnTo>
                    <a:pt x="278" y="178"/>
                  </a:lnTo>
                  <a:lnTo>
                    <a:pt x="178" y="279"/>
                  </a:lnTo>
                  <a:lnTo>
                    <a:pt x="266" y="367"/>
                  </a:lnTo>
                  <a:cubicBezTo>
                    <a:pt x="241" y="395"/>
                    <a:pt x="221" y="428"/>
                    <a:pt x="202" y="461"/>
                  </a:cubicBezTo>
                  <a:lnTo>
                    <a:pt x="86" y="414"/>
                  </a:lnTo>
                  <a:lnTo>
                    <a:pt x="30" y="547"/>
                  </a:lnTo>
                  <a:lnTo>
                    <a:pt x="147" y="595"/>
                  </a:lnTo>
                  <a:cubicBezTo>
                    <a:pt x="137" y="632"/>
                    <a:pt x="129" y="669"/>
                    <a:pt x="125" y="706"/>
                  </a:cubicBezTo>
                  <a:lnTo>
                    <a:pt x="0" y="706"/>
                  </a:lnTo>
                  <a:lnTo>
                    <a:pt x="0" y="849"/>
                  </a:lnTo>
                  <a:lnTo>
                    <a:pt x="125" y="849"/>
                  </a:lnTo>
                  <a:cubicBezTo>
                    <a:pt x="129" y="888"/>
                    <a:pt x="137" y="925"/>
                    <a:pt x="147" y="960"/>
                  </a:cubicBezTo>
                  <a:lnTo>
                    <a:pt x="30" y="1009"/>
                  </a:lnTo>
                  <a:lnTo>
                    <a:pt x="86" y="1142"/>
                  </a:lnTo>
                  <a:lnTo>
                    <a:pt x="202" y="1095"/>
                  </a:lnTo>
                  <a:cubicBezTo>
                    <a:pt x="221" y="1127"/>
                    <a:pt x="241" y="1160"/>
                    <a:pt x="266" y="1189"/>
                  </a:cubicBezTo>
                  <a:lnTo>
                    <a:pt x="178" y="1277"/>
                  </a:lnTo>
                  <a:lnTo>
                    <a:pt x="278" y="1377"/>
                  </a:lnTo>
                  <a:lnTo>
                    <a:pt x="366" y="1289"/>
                  </a:lnTo>
                  <a:cubicBezTo>
                    <a:pt x="395" y="1314"/>
                    <a:pt x="428" y="1334"/>
                    <a:pt x="460" y="1353"/>
                  </a:cubicBezTo>
                  <a:lnTo>
                    <a:pt x="413" y="1470"/>
                  </a:lnTo>
                  <a:lnTo>
                    <a:pt x="546" y="1525"/>
                  </a:lnTo>
                  <a:lnTo>
                    <a:pt x="596" y="1408"/>
                  </a:lnTo>
                  <a:cubicBezTo>
                    <a:pt x="632" y="1418"/>
                    <a:pt x="669" y="1426"/>
                    <a:pt x="706" y="1431"/>
                  </a:cubicBezTo>
                  <a:lnTo>
                    <a:pt x="706" y="1556"/>
                  </a:lnTo>
                  <a:lnTo>
                    <a:pt x="850" y="1556"/>
                  </a:lnTo>
                  <a:lnTo>
                    <a:pt x="850" y="1431"/>
                  </a:lnTo>
                  <a:cubicBezTo>
                    <a:pt x="889" y="1426"/>
                    <a:pt x="925" y="1418"/>
                    <a:pt x="960" y="1408"/>
                  </a:cubicBezTo>
                  <a:lnTo>
                    <a:pt x="1009" y="1525"/>
                  </a:lnTo>
                  <a:lnTo>
                    <a:pt x="1142" y="1470"/>
                  </a:lnTo>
                  <a:lnTo>
                    <a:pt x="1095" y="1353"/>
                  </a:lnTo>
                  <a:cubicBezTo>
                    <a:pt x="1128" y="1334"/>
                    <a:pt x="1161" y="1314"/>
                    <a:pt x="1190" y="1289"/>
                  </a:cubicBezTo>
                  <a:lnTo>
                    <a:pt x="1278" y="1377"/>
                  </a:lnTo>
                  <a:lnTo>
                    <a:pt x="1378" y="1277"/>
                  </a:lnTo>
                  <a:lnTo>
                    <a:pt x="1290" y="1189"/>
                  </a:lnTo>
                  <a:cubicBezTo>
                    <a:pt x="1315" y="1160"/>
                    <a:pt x="1335" y="1127"/>
                    <a:pt x="1353" y="1095"/>
                  </a:cubicBezTo>
                  <a:lnTo>
                    <a:pt x="1470" y="1142"/>
                  </a:lnTo>
                  <a:lnTo>
                    <a:pt x="1526" y="1009"/>
                  </a:lnTo>
                  <a:lnTo>
                    <a:pt x="1409" y="960"/>
                  </a:lnTo>
                  <a:cubicBezTo>
                    <a:pt x="1419" y="923"/>
                    <a:pt x="1427" y="886"/>
                    <a:pt x="1431" y="849"/>
                  </a:cubicBezTo>
                  <a:lnTo>
                    <a:pt x="1556" y="849"/>
                  </a:lnTo>
                  <a:close/>
                  <a:moveTo>
                    <a:pt x="780" y="1316"/>
                  </a:moveTo>
                  <a:cubicBezTo>
                    <a:pt x="483" y="1316"/>
                    <a:pt x="241" y="1074"/>
                    <a:pt x="241" y="777"/>
                  </a:cubicBezTo>
                  <a:cubicBezTo>
                    <a:pt x="241" y="481"/>
                    <a:pt x="483" y="240"/>
                    <a:pt x="780" y="240"/>
                  </a:cubicBezTo>
                  <a:cubicBezTo>
                    <a:pt x="1077" y="240"/>
                    <a:pt x="1319" y="481"/>
                    <a:pt x="1319" y="777"/>
                  </a:cubicBezTo>
                  <a:cubicBezTo>
                    <a:pt x="1319" y="1074"/>
                    <a:pt x="1077" y="1316"/>
                    <a:pt x="780" y="13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109" name="Полилиния 18">
              <a:extLst>
                <a:ext uri="{FF2B5EF4-FFF2-40B4-BE49-F238E27FC236}">
                  <a16:creationId xmlns:a16="http://schemas.microsoft.com/office/drawing/2014/main" id="{DECF8F51-2A20-2848-8D3B-4AC3A1E3F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700" y="3408363"/>
              <a:ext cx="295275" cy="295275"/>
            </a:xfrm>
            <a:custGeom>
              <a:avLst/>
              <a:gdLst>
                <a:gd name="T0" fmla="*/ 53033692 w 821"/>
                <a:gd name="T1" fmla="*/ 0 h 819"/>
                <a:gd name="T2" fmla="*/ 0 w 821"/>
                <a:gd name="T3" fmla="*/ 53033048 h 819"/>
                <a:gd name="T4" fmla="*/ 53033692 w 821"/>
                <a:gd name="T5" fmla="*/ 106325679 h 819"/>
                <a:gd name="T6" fmla="*/ 106067024 w 821"/>
                <a:gd name="T7" fmla="*/ 53033048 h 819"/>
                <a:gd name="T8" fmla="*/ 53033692 w 821"/>
                <a:gd name="T9" fmla="*/ 0 h 819"/>
                <a:gd name="T10" fmla="*/ 53033692 w 821"/>
                <a:gd name="T11" fmla="*/ 90077983 h 819"/>
                <a:gd name="T12" fmla="*/ 16168914 w 821"/>
                <a:gd name="T13" fmla="*/ 53033048 h 819"/>
                <a:gd name="T14" fmla="*/ 53033692 w 821"/>
                <a:gd name="T15" fmla="*/ 16247696 h 819"/>
                <a:gd name="T16" fmla="*/ 89898470 w 821"/>
                <a:gd name="T17" fmla="*/ 53033048 h 819"/>
                <a:gd name="T18" fmla="*/ 53033692 w 821"/>
                <a:gd name="T19" fmla="*/ 90077983 h 8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cubicBezTo>
                    <a:pt x="185" y="0"/>
                    <a:pt x="0" y="183"/>
                    <a:pt x="0" y="408"/>
                  </a:cubicBezTo>
                  <a:cubicBezTo>
                    <a:pt x="0" y="634"/>
                    <a:pt x="185" y="818"/>
                    <a:pt x="410" y="818"/>
                  </a:cubicBezTo>
                  <a:cubicBezTo>
                    <a:pt x="635" y="818"/>
                    <a:pt x="820" y="634"/>
                    <a:pt x="820" y="408"/>
                  </a:cubicBezTo>
                  <a:cubicBezTo>
                    <a:pt x="820" y="183"/>
                    <a:pt x="635" y="0"/>
                    <a:pt x="410" y="0"/>
                  </a:cubicBezTo>
                  <a:close/>
                  <a:moveTo>
                    <a:pt x="410" y="693"/>
                  </a:moveTo>
                  <a:cubicBezTo>
                    <a:pt x="252" y="693"/>
                    <a:pt x="125" y="566"/>
                    <a:pt x="125" y="408"/>
                  </a:cubicBezTo>
                  <a:cubicBezTo>
                    <a:pt x="125" y="251"/>
                    <a:pt x="252" y="125"/>
                    <a:pt x="410" y="125"/>
                  </a:cubicBezTo>
                  <a:cubicBezTo>
                    <a:pt x="568" y="125"/>
                    <a:pt x="695" y="251"/>
                    <a:pt x="695" y="408"/>
                  </a:cubicBezTo>
                  <a:cubicBezTo>
                    <a:pt x="695" y="564"/>
                    <a:pt x="566" y="693"/>
                    <a:pt x="410" y="6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110" name="Полилиния 19">
            <a:extLst>
              <a:ext uri="{FF2B5EF4-FFF2-40B4-BE49-F238E27FC236}">
                <a16:creationId xmlns:a16="http://schemas.microsoft.com/office/drawing/2014/main" id="{F1E20954-C4A4-0140-A852-196584FA578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00533" y="5529983"/>
            <a:ext cx="701582" cy="670360"/>
          </a:xfrm>
          <a:custGeom>
            <a:avLst/>
            <a:gdLst>
              <a:gd name="T0" fmla="*/ 217915650 w 1691"/>
              <a:gd name="T1" fmla="*/ 79529845 h 1610"/>
              <a:gd name="T2" fmla="*/ 134617743 w 1691"/>
              <a:gd name="T3" fmla="*/ 79529845 h 1610"/>
              <a:gd name="T4" fmla="*/ 109344775 w 1691"/>
              <a:gd name="T5" fmla="*/ 0 h 1610"/>
              <a:gd name="T6" fmla="*/ 83169163 w 1691"/>
              <a:gd name="T7" fmla="*/ 79141154 h 1610"/>
              <a:gd name="T8" fmla="*/ 0 w 1691"/>
              <a:gd name="T9" fmla="*/ 78882026 h 1610"/>
              <a:gd name="T10" fmla="*/ 773542 w 1691"/>
              <a:gd name="T11" fmla="*/ 79529845 h 1610"/>
              <a:gd name="T12" fmla="*/ 0 w 1691"/>
              <a:gd name="T13" fmla="*/ 79529845 h 1610"/>
              <a:gd name="T14" fmla="*/ 67308872 w 1691"/>
              <a:gd name="T15" fmla="*/ 128491276 h 1610"/>
              <a:gd name="T16" fmla="*/ 41778056 w 1691"/>
              <a:gd name="T17" fmla="*/ 208150325 h 1610"/>
              <a:gd name="T18" fmla="*/ 109086928 w 1691"/>
              <a:gd name="T19" fmla="*/ 159059690 h 1610"/>
              <a:gd name="T20" fmla="*/ 175880105 w 1691"/>
              <a:gd name="T21" fmla="*/ 208409453 h 1610"/>
              <a:gd name="T22" fmla="*/ 150478034 w 1691"/>
              <a:gd name="T23" fmla="*/ 128750044 h 1610"/>
              <a:gd name="T24" fmla="*/ 217915650 w 1691"/>
              <a:gd name="T25" fmla="*/ 79529845 h 1610"/>
              <a:gd name="T26" fmla="*/ 153185609 w 1691"/>
              <a:gd name="T27" fmla="*/ 177064016 h 1610"/>
              <a:gd name="T28" fmla="*/ 108829081 w 1691"/>
              <a:gd name="T29" fmla="*/ 144422942 h 1610"/>
              <a:gd name="T30" fmla="*/ 64214347 w 1691"/>
              <a:gd name="T31" fmla="*/ 177064016 h 1610"/>
              <a:gd name="T32" fmla="*/ 81363874 w 1691"/>
              <a:gd name="T33" fmla="*/ 124346315 h 1610"/>
              <a:gd name="T34" fmla="*/ 36749140 w 1691"/>
              <a:gd name="T35" fmla="*/ 91705241 h 1610"/>
              <a:gd name="T36" fmla="*/ 37264834 w 1691"/>
              <a:gd name="T37" fmla="*/ 91705241 h 1610"/>
              <a:gd name="T38" fmla="*/ 36491293 w 1691"/>
              <a:gd name="T39" fmla="*/ 91187346 h 1610"/>
              <a:gd name="T40" fmla="*/ 91679195 w 1691"/>
              <a:gd name="T41" fmla="*/ 91446473 h 1610"/>
              <a:gd name="T42" fmla="*/ 109086928 w 1691"/>
              <a:gd name="T43" fmla="*/ 38728772 h 1610"/>
              <a:gd name="T44" fmla="*/ 125978608 w 1691"/>
              <a:gd name="T45" fmla="*/ 91705241 h 1610"/>
              <a:gd name="T46" fmla="*/ 181424716 w 1691"/>
              <a:gd name="T47" fmla="*/ 91705241 h 1610"/>
              <a:gd name="T48" fmla="*/ 136552135 w 1691"/>
              <a:gd name="T49" fmla="*/ 124605443 h 1610"/>
              <a:gd name="T50" fmla="*/ 153185609 w 1691"/>
              <a:gd name="T51" fmla="*/ 177064016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id="{EB5D8563-CA31-6746-811B-A0EFC0CBFFAB}"/>
              </a:ext>
            </a:extLst>
          </p:cNvPr>
          <p:cNvGrpSpPr/>
          <p:nvPr userDrawn="1"/>
        </p:nvGrpSpPr>
        <p:grpSpPr>
          <a:xfrm>
            <a:off x="5863060" y="5554230"/>
            <a:ext cx="457200" cy="646113"/>
            <a:chOff x="3244850" y="4375150"/>
            <a:chExt cx="457200" cy="64611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2" name="Полилиния 25">
              <a:extLst>
                <a:ext uri="{FF2B5EF4-FFF2-40B4-BE49-F238E27FC236}">
                  <a16:creationId xmlns:a16="http://schemas.microsoft.com/office/drawing/2014/main" id="{796FE397-662A-224B-8F0C-B134BA5DD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850" y="4375150"/>
              <a:ext cx="457200" cy="646113"/>
            </a:xfrm>
            <a:custGeom>
              <a:avLst/>
              <a:gdLst>
                <a:gd name="T0" fmla="*/ 0 w 1271"/>
                <a:gd name="T1" fmla="*/ 232699056 h 1793"/>
                <a:gd name="T2" fmla="*/ 0 w 1271"/>
                <a:gd name="T3" fmla="*/ 88820178 h 1793"/>
                <a:gd name="T4" fmla="*/ 20832636 w 1271"/>
                <a:gd name="T5" fmla="*/ 88820178 h 1793"/>
                <a:gd name="T6" fmla="*/ 20832636 w 1271"/>
                <a:gd name="T7" fmla="*/ 61680909 h 1793"/>
                <a:gd name="T8" fmla="*/ 82425498 w 1271"/>
                <a:gd name="T9" fmla="*/ 0 h 1793"/>
                <a:gd name="T10" fmla="*/ 143888502 w 1271"/>
                <a:gd name="T11" fmla="*/ 61680909 h 1793"/>
                <a:gd name="T12" fmla="*/ 143888502 w 1271"/>
                <a:gd name="T13" fmla="*/ 70770454 h 1793"/>
                <a:gd name="T14" fmla="*/ 129266735 w 1271"/>
                <a:gd name="T15" fmla="*/ 70770454 h 1793"/>
                <a:gd name="T16" fmla="*/ 129266735 w 1271"/>
                <a:gd name="T17" fmla="*/ 61680909 h 1793"/>
                <a:gd name="T18" fmla="*/ 82425498 w 1271"/>
                <a:gd name="T19" fmla="*/ 14543849 h 1793"/>
                <a:gd name="T20" fmla="*/ 35454403 w 1271"/>
                <a:gd name="T21" fmla="*/ 61680909 h 1793"/>
                <a:gd name="T22" fmla="*/ 35454403 w 1271"/>
                <a:gd name="T23" fmla="*/ 88820178 h 1793"/>
                <a:gd name="T24" fmla="*/ 164333004 w 1271"/>
                <a:gd name="T25" fmla="*/ 88820178 h 1793"/>
                <a:gd name="T26" fmla="*/ 164333004 w 1271"/>
                <a:gd name="T27" fmla="*/ 232699056 h 1793"/>
                <a:gd name="T28" fmla="*/ 0 w 1271"/>
                <a:gd name="T29" fmla="*/ 232699056 h 1793"/>
                <a:gd name="T30" fmla="*/ 149970233 w 1271"/>
                <a:gd name="T31" fmla="*/ 103364026 h 1793"/>
                <a:gd name="T32" fmla="*/ 14492269 w 1271"/>
                <a:gd name="T33" fmla="*/ 103364026 h 1793"/>
                <a:gd name="T34" fmla="*/ 14492269 w 1271"/>
                <a:gd name="T35" fmla="*/ 218025481 h 1793"/>
                <a:gd name="T36" fmla="*/ 149970233 w 1271"/>
                <a:gd name="T37" fmla="*/ 218025481 h 1793"/>
                <a:gd name="T38" fmla="*/ 149970233 w 1271"/>
                <a:gd name="T39" fmla="*/ 103364026 h 17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1" h="1793">
                  <a:moveTo>
                    <a:pt x="0" y="1792"/>
                  </a:moveTo>
                  <a:lnTo>
                    <a:pt x="0" y="684"/>
                  </a:lnTo>
                  <a:lnTo>
                    <a:pt x="161" y="684"/>
                  </a:lnTo>
                  <a:lnTo>
                    <a:pt x="161" y="475"/>
                  </a:lnTo>
                  <a:cubicBezTo>
                    <a:pt x="161" y="213"/>
                    <a:pt x="374" y="0"/>
                    <a:pt x="637" y="0"/>
                  </a:cubicBezTo>
                  <a:cubicBezTo>
                    <a:pt x="899" y="0"/>
                    <a:pt x="1112" y="213"/>
                    <a:pt x="1112" y="475"/>
                  </a:cubicBezTo>
                  <a:lnTo>
                    <a:pt x="1112" y="545"/>
                  </a:lnTo>
                  <a:lnTo>
                    <a:pt x="999" y="545"/>
                  </a:lnTo>
                  <a:lnTo>
                    <a:pt x="999" y="475"/>
                  </a:lnTo>
                  <a:cubicBezTo>
                    <a:pt x="999" y="274"/>
                    <a:pt x="837" y="112"/>
                    <a:pt x="637" y="112"/>
                  </a:cubicBezTo>
                  <a:cubicBezTo>
                    <a:pt x="436" y="112"/>
                    <a:pt x="274" y="274"/>
                    <a:pt x="274" y="475"/>
                  </a:cubicBezTo>
                  <a:lnTo>
                    <a:pt x="274" y="684"/>
                  </a:lnTo>
                  <a:lnTo>
                    <a:pt x="1270" y="684"/>
                  </a:lnTo>
                  <a:lnTo>
                    <a:pt x="1270" y="1792"/>
                  </a:lnTo>
                  <a:lnTo>
                    <a:pt x="0" y="1792"/>
                  </a:lnTo>
                  <a:close/>
                  <a:moveTo>
                    <a:pt x="1159" y="796"/>
                  </a:moveTo>
                  <a:lnTo>
                    <a:pt x="112" y="796"/>
                  </a:lnTo>
                  <a:lnTo>
                    <a:pt x="112" y="1679"/>
                  </a:lnTo>
                  <a:lnTo>
                    <a:pt x="1159" y="1679"/>
                  </a:lnTo>
                  <a:lnTo>
                    <a:pt x="1159" y="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113" name="Полилиния 26">
              <a:extLst>
                <a:ext uri="{FF2B5EF4-FFF2-40B4-BE49-F238E27FC236}">
                  <a16:creationId xmlns:a16="http://schemas.microsoft.com/office/drawing/2014/main" id="{7CB251D7-8A02-F248-872B-A42E09E68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175" y="4724400"/>
              <a:ext cx="82550" cy="195263"/>
            </a:xfrm>
            <a:custGeom>
              <a:avLst/>
              <a:gdLst>
                <a:gd name="T0" fmla="*/ 7600343 w 230"/>
                <a:gd name="T1" fmla="*/ 70345932 h 541"/>
                <a:gd name="T2" fmla="*/ 7600343 w 230"/>
                <a:gd name="T3" fmla="*/ 28008149 h 541"/>
                <a:gd name="T4" fmla="*/ 0 w 230"/>
                <a:gd name="T5" fmla="*/ 14850816 h 541"/>
                <a:gd name="T6" fmla="*/ 14814136 w 230"/>
                <a:gd name="T7" fmla="*/ 0 h 541"/>
                <a:gd name="T8" fmla="*/ 29499422 w 230"/>
                <a:gd name="T9" fmla="*/ 14850816 h 541"/>
                <a:gd name="T10" fmla="*/ 21899079 w 230"/>
                <a:gd name="T11" fmla="*/ 28008149 h 541"/>
                <a:gd name="T12" fmla="*/ 21899079 w 230"/>
                <a:gd name="T13" fmla="*/ 70345932 h 541"/>
                <a:gd name="T14" fmla="*/ 7600343 w 230"/>
                <a:gd name="T15" fmla="*/ 70345932 h 5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0" h="541">
                  <a:moveTo>
                    <a:pt x="59" y="540"/>
                  </a:moveTo>
                  <a:lnTo>
                    <a:pt x="59" y="215"/>
                  </a:lnTo>
                  <a:cubicBezTo>
                    <a:pt x="22" y="194"/>
                    <a:pt x="0" y="155"/>
                    <a:pt x="0" y="114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4"/>
                  </a:cubicBezTo>
                  <a:cubicBezTo>
                    <a:pt x="229" y="155"/>
                    <a:pt x="207" y="194"/>
                    <a:pt x="170" y="215"/>
                  </a:cubicBezTo>
                  <a:lnTo>
                    <a:pt x="170" y="540"/>
                  </a:lnTo>
                  <a:lnTo>
                    <a:pt x="59" y="5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114" name="Полилиния 24">
            <a:extLst>
              <a:ext uri="{FF2B5EF4-FFF2-40B4-BE49-F238E27FC236}">
                <a16:creationId xmlns:a16="http://schemas.microsoft.com/office/drawing/2014/main" id="{4F864491-DA7A-EC4A-92F2-46D783A8CF4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38680" y="5594494"/>
            <a:ext cx="773980" cy="560388"/>
          </a:xfrm>
          <a:custGeom>
            <a:avLst/>
            <a:gdLst>
              <a:gd name="T0" fmla="*/ 0 w 1488"/>
              <a:gd name="T1" fmla="*/ 139312803 h 1076"/>
              <a:gd name="T2" fmla="*/ 0 w 1488"/>
              <a:gd name="T3" fmla="*/ 0 h 1076"/>
              <a:gd name="T4" fmla="*/ 192216730 w 1488"/>
              <a:gd name="T5" fmla="*/ 0 h 1076"/>
              <a:gd name="T6" fmla="*/ 192216730 w 1488"/>
              <a:gd name="T7" fmla="*/ 139312803 h 1076"/>
              <a:gd name="T8" fmla="*/ 0 w 1488"/>
              <a:gd name="T9" fmla="*/ 139312803 h 1076"/>
              <a:gd name="T10" fmla="*/ 171534521 w 1488"/>
              <a:gd name="T11" fmla="*/ 127131078 h 1076"/>
              <a:gd name="T12" fmla="*/ 125128354 w 1488"/>
              <a:gd name="T13" fmla="*/ 82032522 h 1076"/>
              <a:gd name="T14" fmla="*/ 133918607 w 1488"/>
              <a:gd name="T15" fmla="*/ 73479503 h 1076"/>
              <a:gd name="T16" fmla="*/ 180195342 w 1488"/>
              <a:gd name="T17" fmla="*/ 118577699 h 1076"/>
              <a:gd name="T18" fmla="*/ 180195342 w 1488"/>
              <a:gd name="T19" fmla="*/ 17754382 h 1076"/>
              <a:gd name="T20" fmla="*/ 100051198 w 1488"/>
              <a:gd name="T21" fmla="*/ 79310992 h 1076"/>
              <a:gd name="T22" fmla="*/ 96302334 w 1488"/>
              <a:gd name="T23" fmla="*/ 80606959 h 1076"/>
              <a:gd name="T24" fmla="*/ 92682902 w 1488"/>
              <a:gd name="T25" fmla="*/ 79310992 h 1076"/>
              <a:gd name="T26" fmla="*/ 12150820 w 1488"/>
              <a:gd name="T27" fmla="*/ 18013575 h 1076"/>
              <a:gd name="T28" fmla="*/ 12150820 w 1488"/>
              <a:gd name="T29" fmla="*/ 118836892 h 1076"/>
              <a:gd name="T30" fmla="*/ 58427555 w 1488"/>
              <a:gd name="T31" fmla="*/ 73738696 h 1076"/>
              <a:gd name="T32" fmla="*/ 67217809 w 1488"/>
              <a:gd name="T33" fmla="*/ 82291716 h 1076"/>
              <a:gd name="T34" fmla="*/ 20811641 w 1488"/>
              <a:gd name="T35" fmla="*/ 127390271 h 1076"/>
              <a:gd name="T36" fmla="*/ 171534521 w 1488"/>
              <a:gd name="T37" fmla="*/ 127390271 h 1076"/>
              <a:gd name="T38" fmla="*/ 171534521 w 1488"/>
              <a:gd name="T39" fmla="*/ 127131078 h 1076"/>
              <a:gd name="T40" fmla="*/ 96043829 w 1488"/>
              <a:gd name="T41" fmla="*/ 67129267 h 1076"/>
              <a:gd name="T42" fmla="*/ 168303027 w 1488"/>
              <a:gd name="T43" fmla="*/ 11663339 h 1076"/>
              <a:gd name="T44" fmla="*/ 23526125 w 1488"/>
              <a:gd name="T45" fmla="*/ 11663339 h 1076"/>
              <a:gd name="T46" fmla="*/ 96043829 w 1488"/>
              <a:gd name="T47" fmla="*/ 67129267 h 10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488" h="1076">
                <a:moveTo>
                  <a:pt x="0" y="1075"/>
                </a:moveTo>
                <a:lnTo>
                  <a:pt x="0" y="0"/>
                </a:lnTo>
                <a:lnTo>
                  <a:pt x="1487" y="0"/>
                </a:lnTo>
                <a:lnTo>
                  <a:pt x="1487" y="1075"/>
                </a:lnTo>
                <a:lnTo>
                  <a:pt x="0" y="1075"/>
                </a:lnTo>
                <a:close/>
                <a:moveTo>
                  <a:pt x="1327" y="981"/>
                </a:moveTo>
                <a:lnTo>
                  <a:pt x="968" y="633"/>
                </a:lnTo>
                <a:lnTo>
                  <a:pt x="1036" y="567"/>
                </a:lnTo>
                <a:lnTo>
                  <a:pt x="1394" y="915"/>
                </a:lnTo>
                <a:lnTo>
                  <a:pt x="1394" y="137"/>
                </a:lnTo>
                <a:lnTo>
                  <a:pt x="774" y="612"/>
                </a:lnTo>
                <a:cubicBezTo>
                  <a:pt x="766" y="618"/>
                  <a:pt x="755" y="622"/>
                  <a:pt x="745" y="622"/>
                </a:cubicBezTo>
                <a:cubicBezTo>
                  <a:pt x="735" y="622"/>
                  <a:pt x="725" y="618"/>
                  <a:pt x="717" y="612"/>
                </a:cubicBezTo>
                <a:lnTo>
                  <a:pt x="94" y="139"/>
                </a:lnTo>
                <a:lnTo>
                  <a:pt x="94" y="917"/>
                </a:lnTo>
                <a:lnTo>
                  <a:pt x="452" y="569"/>
                </a:lnTo>
                <a:lnTo>
                  <a:pt x="520" y="635"/>
                </a:lnTo>
                <a:lnTo>
                  <a:pt x="161" y="983"/>
                </a:lnTo>
                <a:lnTo>
                  <a:pt x="1327" y="983"/>
                </a:lnTo>
                <a:lnTo>
                  <a:pt x="1327" y="981"/>
                </a:lnTo>
                <a:close/>
                <a:moveTo>
                  <a:pt x="743" y="518"/>
                </a:moveTo>
                <a:lnTo>
                  <a:pt x="1302" y="90"/>
                </a:lnTo>
                <a:lnTo>
                  <a:pt x="182" y="90"/>
                </a:lnTo>
                <a:lnTo>
                  <a:pt x="743" y="5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sp>
        <p:nvSpPr>
          <p:cNvPr id="115" name="Полилиния 114">
            <a:extLst>
              <a:ext uri="{FF2B5EF4-FFF2-40B4-BE49-F238E27FC236}">
                <a16:creationId xmlns:a16="http://schemas.microsoft.com/office/drawing/2014/main" id="{54DD51B2-DC70-FE44-87B1-069D762B97C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11232" y="5594989"/>
            <a:ext cx="521342" cy="529960"/>
          </a:xfrm>
          <a:custGeom>
            <a:avLst/>
            <a:gdLst>
              <a:gd name="T0" fmla="*/ 138063790 w 1068"/>
              <a:gd name="T1" fmla="*/ 132270638 h 1085"/>
              <a:gd name="T2" fmla="*/ 101445222 w 1068"/>
              <a:gd name="T3" fmla="*/ 91591970 h 1085"/>
              <a:gd name="T4" fmla="*/ 113479108 w 1068"/>
              <a:gd name="T5" fmla="*/ 56613527 h 1085"/>
              <a:gd name="T6" fmla="*/ 56674805 w 1068"/>
              <a:gd name="T7" fmla="*/ 0 h 1085"/>
              <a:gd name="T8" fmla="*/ 0 w 1068"/>
              <a:gd name="T9" fmla="*/ 56613527 h 1085"/>
              <a:gd name="T10" fmla="*/ 56674805 w 1068"/>
              <a:gd name="T11" fmla="*/ 113356630 h 1085"/>
              <a:gd name="T12" fmla="*/ 92775744 w 1068"/>
              <a:gd name="T13" fmla="*/ 100401278 h 1085"/>
              <a:gd name="T14" fmla="*/ 128747546 w 1068"/>
              <a:gd name="T15" fmla="*/ 140432430 h 1085"/>
              <a:gd name="T16" fmla="*/ 138063790 w 1068"/>
              <a:gd name="T17" fmla="*/ 132270638 h 1085"/>
              <a:gd name="T18" fmla="*/ 56674805 w 1068"/>
              <a:gd name="T19" fmla="*/ 101178729 h 1085"/>
              <a:gd name="T20" fmla="*/ 12422018 w 1068"/>
              <a:gd name="T21" fmla="*/ 56872678 h 1085"/>
              <a:gd name="T22" fmla="*/ 56674805 w 1068"/>
              <a:gd name="T23" fmla="*/ 12695842 h 1085"/>
              <a:gd name="T24" fmla="*/ 100927593 w 1068"/>
              <a:gd name="T25" fmla="*/ 56872678 h 1085"/>
              <a:gd name="T26" fmla="*/ 56674805 w 1068"/>
              <a:gd name="T27" fmla="*/ 101178729 h 108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68" h="1085">
                <a:moveTo>
                  <a:pt x="1067" y="1021"/>
                </a:moveTo>
                <a:lnTo>
                  <a:pt x="784" y="707"/>
                </a:lnTo>
                <a:cubicBezTo>
                  <a:pt x="842" y="634"/>
                  <a:pt x="877" y="539"/>
                  <a:pt x="877" y="437"/>
                </a:cubicBezTo>
                <a:cubicBezTo>
                  <a:pt x="877" y="195"/>
                  <a:pt x="680" y="0"/>
                  <a:pt x="438" y="0"/>
                </a:cubicBezTo>
                <a:cubicBezTo>
                  <a:pt x="197" y="0"/>
                  <a:pt x="0" y="195"/>
                  <a:pt x="0" y="437"/>
                </a:cubicBezTo>
                <a:cubicBezTo>
                  <a:pt x="0" y="679"/>
                  <a:pt x="197" y="875"/>
                  <a:pt x="438" y="875"/>
                </a:cubicBezTo>
                <a:cubicBezTo>
                  <a:pt x="545" y="875"/>
                  <a:pt x="641" y="838"/>
                  <a:pt x="717" y="775"/>
                </a:cubicBezTo>
                <a:lnTo>
                  <a:pt x="995" y="1084"/>
                </a:lnTo>
                <a:lnTo>
                  <a:pt x="1067" y="1021"/>
                </a:lnTo>
                <a:close/>
                <a:moveTo>
                  <a:pt x="438" y="781"/>
                </a:moveTo>
                <a:cubicBezTo>
                  <a:pt x="250" y="781"/>
                  <a:pt x="96" y="627"/>
                  <a:pt x="96" y="439"/>
                </a:cubicBezTo>
                <a:cubicBezTo>
                  <a:pt x="96" y="251"/>
                  <a:pt x="250" y="98"/>
                  <a:pt x="438" y="98"/>
                </a:cubicBezTo>
                <a:cubicBezTo>
                  <a:pt x="627" y="98"/>
                  <a:pt x="780" y="251"/>
                  <a:pt x="780" y="439"/>
                </a:cubicBezTo>
                <a:cubicBezTo>
                  <a:pt x="780" y="627"/>
                  <a:pt x="627" y="781"/>
                  <a:pt x="438" y="78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pic>
        <p:nvPicPr>
          <p:cNvPr id="116" name="Рисунок 115">
            <a:extLst>
              <a:ext uri="{FF2B5EF4-FFF2-40B4-BE49-F238E27FC236}">
                <a16:creationId xmlns:a16="http://schemas.microsoft.com/office/drawing/2014/main" id="{F24EE0D6-F2DF-8E4B-9863-C880F1746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0859" y="963038"/>
            <a:ext cx="2015209" cy="3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4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97D7777F-FF5A-1F40-9E1A-2751F0E801F8}"/>
              </a:ext>
            </a:extLst>
          </p:cNvPr>
          <p:cNvSpPr/>
          <p:nvPr userDrawn="1"/>
        </p:nvSpPr>
        <p:spPr>
          <a:xfrm>
            <a:off x="0" y="0"/>
            <a:ext cx="12192000" cy="1235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49" name="Заголовок 4">
            <a:extLst>
              <a:ext uri="{FF2B5EF4-FFF2-40B4-BE49-F238E27FC236}">
                <a16:creationId xmlns:a16="http://schemas.microsoft.com/office/drawing/2014/main" id="{2561042A-B02C-7141-BFB0-A7C38A21D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1" y="287303"/>
            <a:ext cx="10818779" cy="675735"/>
          </a:xfrm>
        </p:spPr>
        <p:txBody>
          <a:bodyPr rtlCol="0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237950AB-4CB5-F541-83BB-8040B492FE44}"/>
              </a:ext>
            </a:extLst>
          </p:cNvPr>
          <p:cNvCxnSpPr/>
          <p:nvPr userDrawn="1"/>
        </p:nvCxnSpPr>
        <p:spPr>
          <a:xfrm>
            <a:off x="0" y="1889492"/>
            <a:ext cx="12192000" cy="0"/>
          </a:xfrm>
          <a:prstGeom prst="line">
            <a:avLst/>
          </a:prstGeom>
          <a:ln w="889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Текст 9">
            <a:extLst>
              <a:ext uri="{FF2B5EF4-FFF2-40B4-BE49-F238E27FC236}">
                <a16:creationId xmlns:a16="http://schemas.microsoft.com/office/drawing/2014/main" id="{0B982938-7055-424E-A40A-149DE5771D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7275" y="1401763"/>
            <a:ext cx="7756525" cy="317500"/>
          </a:xfrm>
        </p:spPr>
        <p:txBody>
          <a:bodyPr rtlCol="0">
            <a:noAutofit/>
          </a:bodyPr>
          <a:lstStyle>
            <a:lvl1pPr marL="0" indent="0" algn="l">
              <a:buFontTx/>
              <a:buNone/>
              <a:defRPr sz="2400" b="1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2" name="Текст 11">
            <a:extLst>
              <a:ext uri="{FF2B5EF4-FFF2-40B4-BE49-F238E27FC236}">
                <a16:creationId xmlns:a16="http://schemas.microsoft.com/office/drawing/2014/main" id="{284B9BEE-F455-A44B-8C31-B027EAE701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97275" y="2197100"/>
            <a:ext cx="7756525" cy="2169207"/>
          </a:xfrm>
        </p:spPr>
        <p:txBody>
          <a:bodyPr rtlCol="0">
            <a:normAutofit/>
          </a:bodyPr>
          <a:lstStyle>
            <a:lvl1pPr marL="0" indent="0" algn="l">
              <a:buFontTx/>
              <a:buNone/>
              <a:defRPr sz="2400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1EAD4121-78C5-2E46-8CFD-F843509049A7}"/>
              </a:ext>
            </a:extLst>
          </p:cNvPr>
          <p:cNvSpPr/>
          <p:nvPr userDrawn="1"/>
        </p:nvSpPr>
        <p:spPr>
          <a:xfrm>
            <a:off x="1" y="5292762"/>
            <a:ext cx="2431228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E7F7C52F-6C46-6040-B25B-1E658B19CF6A}"/>
              </a:ext>
            </a:extLst>
          </p:cNvPr>
          <p:cNvSpPr/>
          <p:nvPr userDrawn="1"/>
        </p:nvSpPr>
        <p:spPr>
          <a:xfrm>
            <a:off x="2431229" y="5292762"/>
            <a:ext cx="2440192" cy="1565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D27D3B66-D464-6A4A-8661-971B173A2A8F}"/>
              </a:ext>
            </a:extLst>
          </p:cNvPr>
          <p:cNvSpPr/>
          <p:nvPr userDrawn="1"/>
        </p:nvSpPr>
        <p:spPr>
          <a:xfrm>
            <a:off x="4871421" y="5292762"/>
            <a:ext cx="2440193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7D051D98-8A29-8B4B-AA4E-80A2821CE969}"/>
              </a:ext>
            </a:extLst>
          </p:cNvPr>
          <p:cNvSpPr/>
          <p:nvPr userDrawn="1"/>
        </p:nvSpPr>
        <p:spPr>
          <a:xfrm>
            <a:off x="7311615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57AEB114-02F7-5147-8F0E-5831B4B2DF6F}"/>
              </a:ext>
            </a:extLst>
          </p:cNvPr>
          <p:cNvSpPr/>
          <p:nvPr userDrawn="1"/>
        </p:nvSpPr>
        <p:spPr>
          <a:xfrm>
            <a:off x="9751808" y="5292762"/>
            <a:ext cx="2440192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2CB23C89-0517-204E-B801-82A1C1199D50}"/>
              </a:ext>
            </a:extLst>
          </p:cNvPr>
          <p:cNvSpPr/>
          <p:nvPr userDrawn="1"/>
        </p:nvSpPr>
        <p:spPr>
          <a:xfrm>
            <a:off x="0" y="4849812"/>
            <a:ext cx="2431228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238BA978-EFF7-EE4D-831D-77C47C3A0C78}"/>
              </a:ext>
            </a:extLst>
          </p:cNvPr>
          <p:cNvSpPr/>
          <p:nvPr userDrawn="1"/>
        </p:nvSpPr>
        <p:spPr>
          <a:xfrm>
            <a:off x="2431228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0D769C1F-BCFD-B94A-A5F1-84D272E6C1EB}"/>
              </a:ext>
            </a:extLst>
          </p:cNvPr>
          <p:cNvSpPr/>
          <p:nvPr userDrawn="1"/>
        </p:nvSpPr>
        <p:spPr>
          <a:xfrm>
            <a:off x="4871420" y="4849812"/>
            <a:ext cx="2440193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0767AEB8-0B31-BF46-BAEA-EB0D70934BCA}"/>
              </a:ext>
            </a:extLst>
          </p:cNvPr>
          <p:cNvSpPr/>
          <p:nvPr userDrawn="1"/>
        </p:nvSpPr>
        <p:spPr>
          <a:xfrm>
            <a:off x="7311614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627D6917-7730-004A-B799-72258DD5F084}"/>
              </a:ext>
            </a:extLst>
          </p:cNvPr>
          <p:cNvSpPr/>
          <p:nvPr userDrawn="1"/>
        </p:nvSpPr>
        <p:spPr>
          <a:xfrm>
            <a:off x="9751807" y="4849812"/>
            <a:ext cx="2440192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63" name="Текст 26">
            <a:extLst>
              <a:ext uri="{FF2B5EF4-FFF2-40B4-BE49-F238E27FC236}">
                <a16:creationId xmlns:a16="http://schemas.microsoft.com/office/drawing/2014/main" id="{1AB3BB15-171F-B148-8982-B6677E9473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00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4" name="Текст 26">
            <a:extLst>
              <a:ext uri="{FF2B5EF4-FFF2-40B4-BE49-F238E27FC236}">
                <a16:creationId xmlns:a16="http://schemas.microsoft.com/office/drawing/2014/main" id="{3B5EF47B-DE95-0945-BD8C-F83EAD337C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56164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5" name="Текст 26">
            <a:extLst>
              <a:ext uri="{FF2B5EF4-FFF2-40B4-BE49-F238E27FC236}">
                <a16:creationId xmlns:a16="http://schemas.microsoft.com/office/drawing/2014/main" id="{B95B41D0-9069-F341-9B6F-9B6530A1186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98028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6" name="Текст 26">
            <a:extLst>
              <a:ext uri="{FF2B5EF4-FFF2-40B4-BE49-F238E27FC236}">
                <a16:creationId xmlns:a16="http://schemas.microsoft.com/office/drawing/2014/main" id="{D9A2783D-5259-6D41-A2EE-665C1A2BCC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29501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7" name="Текст 26">
            <a:extLst>
              <a:ext uri="{FF2B5EF4-FFF2-40B4-BE49-F238E27FC236}">
                <a16:creationId xmlns:a16="http://schemas.microsoft.com/office/drawing/2014/main" id="{23E21238-541A-EF46-A9DB-62903691D42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860973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8" name="Текст 26">
            <a:extLst>
              <a:ext uri="{FF2B5EF4-FFF2-40B4-BE49-F238E27FC236}">
                <a16:creationId xmlns:a16="http://schemas.microsoft.com/office/drawing/2014/main" id="{1B13EA08-555F-2046-AC0C-86E2ED53BA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4300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9" name="Текст 26">
            <a:extLst>
              <a:ext uri="{FF2B5EF4-FFF2-40B4-BE49-F238E27FC236}">
                <a16:creationId xmlns:a16="http://schemas.microsoft.com/office/drawing/2014/main" id="{DFD21839-05C1-7344-A311-3A4DFCCFF5A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556164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0" name="Текст 26">
            <a:extLst>
              <a:ext uri="{FF2B5EF4-FFF2-40B4-BE49-F238E27FC236}">
                <a16:creationId xmlns:a16="http://schemas.microsoft.com/office/drawing/2014/main" id="{A3F115A9-CDA3-584D-B139-FD5413389A4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998028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1" name="Текст 26">
            <a:extLst>
              <a:ext uri="{FF2B5EF4-FFF2-40B4-BE49-F238E27FC236}">
                <a16:creationId xmlns:a16="http://schemas.microsoft.com/office/drawing/2014/main" id="{56B7D0CE-684F-2C4B-A892-80C996BE143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29501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2" name="Текст 26">
            <a:extLst>
              <a:ext uri="{FF2B5EF4-FFF2-40B4-BE49-F238E27FC236}">
                <a16:creationId xmlns:a16="http://schemas.microsoft.com/office/drawing/2014/main" id="{46719E59-A8B4-4643-A493-3DE2BFF13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60973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73" name="Группа 72">
            <a:extLst>
              <a:ext uri="{FF2B5EF4-FFF2-40B4-BE49-F238E27FC236}">
                <a16:creationId xmlns:a16="http://schemas.microsoft.com/office/drawing/2014/main" id="{79ED9C50-BD32-644D-88F2-15472CCCD6EF}"/>
              </a:ext>
            </a:extLst>
          </p:cNvPr>
          <p:cNvGrpSpPr/>
          <p:nvPr userDrawn="1"/>
        </p:nvGrpSpPr>
        <p:grpSpPr>
          <a:xfrm>
            <a:off x="859015" y="5523235"/>
            <a:ext cx="702908" cy="702908"/>
            <a:chOff x="6991350" y="3275013"/>
            <a:chExt cx="560388" cy="56038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4" name="Полилиния 17">
              <a:extLst>
                <a:ext uri="{FF2B5EF4-FFF2-40B4-BE49-F238E27FC236}">
                  <a16:creationId xmlns:a16="http://schemas.microsoft.com/office/drawing/2014/main" id="{84CF442A-D686-1D42-B78B-8E7B92E65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1350" y="3275013"/>
              <a:ext cx="560388" cy="560387"/>
            </a:xfrm>
            <a:custGeom>
              <a:avLst/>
              <a:gdLst>
                <a:gd name="T0" fmla="*/ 201562602 w 1557"/>
                <a:gd name="T1" fmla="*/ 91454295 h 1557"/>
                <a:gd name="T2" fmla="*/ 182520567 w 1557"/>
                <a:gd name="T3" fmla="*/ 77075347 h 1557"/>
                <a:gd name="T4" fmla="*/ 190422146 w 1557"/>
                <a:gd name="T5" fmla="*/ 53629072 h 1557"/>
                <a:gd name="T6" fmla="*/ 167105398 w 1557"/>
                <a:gd name="T7" fmla="*/ 47540757 h 1557"/>
                <a:gd name="T8" fmla="*/ 165550924 w 1557"/>
                <a:gd name="T9" fmla="*/ 23057928 h 1557"/>
                <a:gd name="T10" fmla="*/ 141845108 w 1557"/>
                <a:gd name="T11" fmla="*/ 26296439 h 1557"/>
                <a:gd name="T12" fmla="*/ 130704652 w 1557"/>
                <a:gd name="T13" fmla="*/ 4015567 h 1557"/>
                <a:gd name="T14" fmla="*/ 110108144 w 1557"/>
                <a:gd name="T15" fmla="*/ 16192197 h 1557"/>
                <a:gd name="T16" fmla="*/ 91454458 w 1557"/>
                <a:gd name="T17" fmla="*/ 0 h 1557"/>
                <a:gd name="T18" fmla="*/ 77205054 w 1557"/>
                <a:gd name="T19" fmla="*/ 19042001 h 1557"/>
                <a:gd name="T20" fmla="*/ 53499598 w 1557"/>
                <a:gd name="T21" fmla="*/ 11140436 h 1557"/>
                <a:gd name="T22" fmla="*/ 47411272 w 1557"/>
                <a:gd name="T23" fmla="*/ 34457142 h 1557"/>
                <a:gd name="T24" fmla="*/ 23057969 w 1557"/>
                <a:gd name="T25" fmla="*/ 36141182 h 1557"/>
                <a:gd name="T26" fmla="*/ 26166916 w 1557"/>
                <a:gd name="T27" fmla="*/ 59717387 h 1557"/>
                <a:gd name="T28" fmla="*/ 3886005 w 1557"/>
                <a:gd name="T29" fmla="*/ 70857463 h 1557"/>
                <a:gd name="T30" fmla="*/ 16192226 w 1557"/>
                <a:gd name="T31" fmla="*/ 91454295 h 1557"/>
                <a:gd name="T32" fmla="*/ 0 w 1557"/>
                <a:gd name="T33" fmla="*/ 109978018 h 1557"/>
                <a:gd name="T34" fmla="*/ 19042395 w 1557"/>
                <a:gd name="T35" fmla="*/ 124356966 h 1557"/>
                <a:gd name="T36" fmla="*/ 11140456 w 1557"/>
                <a:gd name="T37" fmla="*/ 147932810 h 1557"/>
                <a:gd name="T38" fmla="*/ 34457204 w 1557"/>
                <a:gd name="T39" fmla="*/ 154021125 h 1557"/>
                <a:gd name="T40" fmla="*/ 36011677 w 1557"/>
                <a:gd name="T41" fmla="*/ 178374385 h 1557"/>
                <a:gd name="T42" fmla="*/ 59587924 w 1557"/>
                <a:gd name="T43" fmla="*/ 175265443 h 1557"/>
                <a:gd name="T44" fmla="*/ 70728380 w 1557"/>
                <a:gd name="T45" fmla="*/ 197546315 h 1557"/>
                <a:gd name="T46" fmla="*/ 91454458 w 1557"/>
                <a:gd name="T47" fmla="*/ 185369685 h 1557"/>
                <a:gd name="T48" fmla="*/ 110108144 w 1557"/>
                <a:gd name="T49" fmla="*/ 201561882 h 1557"/>
                <a:gd name="T50" fmla="*/ 124357547 w 1557"/>
                <a:gd name="T51" fmla="*/ 182390312 h 1557"/>
                <a:gd name="T52" fmla="*/ 147933434 w 1557"/>
                <a:gd name="T53" fmla="*/ 190421446 h 1557"/>
                <a:gd name="T54" fmla="*/ 154151329 w 1557"/>
                <a:gd name="T55" fmla="*/ 166975171 h 1557"/>
                <a:gd name="T56" fmla="*/ 178504633 w 1557"/>
                <a:gd name="T57" fmla="*/ 165420700 h 1557"/>
                <a:gd name="T58" fmla="*/ 175266116 w 1557"/>
                <a:gd name="T59" fmla="*/ 141844495 h 1557"/>
                <a:gd name="T60" fmla="*/ 197676597 w 1557"/>
                <a:gd name="T61" fmla="*/ 130704419 h 1557"/>
                <a:gd name="T62" fmla="*/ 185370376 w 1557"/>
                <a:gd name="T63" fmla="*/ 109978018 h 1557"/>
                <a:gd name="T64" fmla="*/ 101040440 w 1557"/>
                <a:gd name="T65" fmla="*/ 170472821 h 1557"/>
                <a:gd name="T66" fmla="*/ 101040440 w 1557"/>
                <a:gd name="T67" fmla="*/ 31089061 h 1557"/>
                <a:gd name="T68" fmla="*/ 101040440 w 1557"/>
                <a:gd name="T69" fmla="*/ 170472821 h 15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57" h="1557">
                  <a:moveTo>
                    <a:pt x="1556" y="849"/>
                  </a:moveTo>
                  <a:lnTo>
                    <a:pt x="1556" y="706"/>
                  </a:lnTo>
                  <a:lnTo>
                    <a:pt x="1431" y="706"/>
                  </a:lnTo>
                  <a:cubicBezTo>
                    <a:pt x="1427" y="667"/>
                    <a:pt x="1419" y="630"/>
                    <a:pt x="1409" y="595"/>
                  </a:cubicBezTo>
                  <a:lnTo>
                    <a:pt x="1526" y="547"/>
                  </a:lnTo>
                  <a:lnTo>
                    <a:pt x="1470" y="414"/>
                  </a:lnTo>
                  <a:lnTo>
                    <a:pt x="1353" y="461"/>
                  </a:lnTo>
                  <a:cubicBezTo>
                    <a:pt x="1335" y="428"/>
                    <a:pt x="1315" y="395"/>
                    <a:pt x="1290" y="367"/>
                  </a:cubicBezTo>
                  <a:lnTo>
                    <a:pt x="1378" y="279"/>
                  </a:lnTo>
                  <a:lnTo>
                    <a:pt x="1278" y="178"/>
                  </a:lnTo>
                  <a:lnTo>
                    <a:pt x="1190" y="266"/>
                  </a:lnTo>
                  <a:cubicBezTo>
                    <a:pt x="1161" y="242"/>
                    <a:pt x="1128" y="221"/>
                    <a:pt x="1095" y="203"/>
                  </a:cubicBezTo>
                  <a:lnTo>
                    <a:pt x="1142" y="86"/>
                  </a:lnTo>
                  <a:lnTo>
                    <a:pt x="1009" y="31"/>
                  </a:lnTo>
                  <a:lnTo>
                    <a:pt x="960" y="147"/>
                  </a:lnTo>
                  <a:cubicBezTo>
                    <a:pt x="923" y="137"/>
                    <a:pt x="886" y="129"/>
                    <a:pt x="850" y="125"/>
                  </a:cubicBezTo>
                  <a:lnTo>
                    <a:pt x="850" y="0"/>
                  </a:lnTo>
                  <a:lnTo>
                    <a:pt x="706" y="0"/>
                  </a:lnTo>
                  <a:lnTo>
                    <a:pt x="706" y="125"/>
                  </a:lnTo>
                  <a:cubicBezTo>
                    <a:pt x="667" y="129"/>
                    <a:pt x="630" y="137"/>
                    <a:pt x="596" y="147"/>
                  </a:cubicBezTo>
                  <a:lnTo>
                    <a:pt x="546" y="31"/>
                  </a:lnTo>
                  <a:lnTo>
                    <a:pt x="413" y="86"/>
                  </a:lnTo>
                  <a:lnTo>
                    <a:pt x="460" y="203"/>
                  </a:lnTo>
                  <a:cubicBezTo>
                    <a:pt x="428" y="221"/>
                    <a:pt x="395" y="242"/>
                    <a:pt x="366" y="266"/>
                  </a:cubicBezTo>
                  <a:lnTo>
                    <a:pt x="278" y="178"/>
                  </a:lnTo>
                  <a:lnTo>
                    <a:pt x="178" y="279"/>
                  </a:lnTo>
                  <a:lnTo>
                    <a:pt x="266" y="367"/>
                  </a:lnTo>
                  <a:cubicBezTo>
                    <a:pt x="241" y="395"/>
                    <a:pt x="221" y="428"/>
                    <a:pt x="202" y="461"/>
                  </a:cubicBezTo>
                  <a:lnTo>
                    <a:pt x="86" y="414"/>
                  </a:lnTo>
                  <a:lnTo>
                    <a:pt x="30" y="547"/>
                  </a:lnTo>
                  <a:lnTo>
                    <a:pt x="147" y="595"/>
                  </a:lnTo>
                  <a:cubicBezTo>
                    <a:pt x="137" y="632"/>
                    <a:pt x="129" y="669"/>
                    <a:pt x="125" y="706"/>
                  </a:cubicBezTo>
                  <a:lnTo>
                    <a:pt x="0" y="706"/>
                  </a:lnTo>
                  <a:lnTo>
                    <a:pt x="0" y="849"/>
                  </a:lnTo>
                  <a:lnTo>
                    <a:pt x="125" y="849"/>
                  </a:lnTo>
                  <a:cubicBezTo>
                    <a:pt x="129" y="888"/>
                    <a:pt x="137" y="925"/>
                    <a:pt x="147" y="960"/>
                  </a:cubicBezTo>
                  <a:lnTo>
                    <a:pt x="30" y="1009"/>
                  </a:lnTo>
                  <a:lnTo>
                    <a:pt x="86" y="1142"/>
                  </a:lnTo>
                  <a:lnTo>
                    <a:pt x="202" y="1095"/>
                  </a:lnTo>
                  <a:cubicBezTo>
                    <a:pt x="221" y="1127"/>
                    <a:pt x="241" y="1160"/>
                    <a:pt x="266" y="1189"/>
                  </a:cubicBezTo>
                  <a:lnTo>
                    <a:pt x="178" y="1277"/>
                  </a:lnTo>
                  <a:lnTo>
                    <a:pt x="278" y="1377"/>
                  </a:lnTo>
                  <a:lnTo>
                    <a:pt x="366" y="1289"/>
                  </a:lnTo>
                  <a:cubicBezTo>
                    <a:pt x="395" y="1314"/>
                    <a:pt x="428" y="1334"/>
                    <a:pt x="460" y="1353"/>
                  </a:cubicBezTo>
                  <a:lnTo>
                    <a:pt x="413" y="1470"/>
                  </a:lnTo>
                  <a:lnTo>
                    <a:pt x="546" y="1525"/>
                  </a:lnTo>
                  <a:lnTo>
                    <a:pt x="596" y="1408"/>
                  </a:lnTo>
                  <a:cubicBezTo>
                    <a:pt x="632" y="1418"/>
                    <a:pt x="669" y="1426"/>
                    <a:pt x="706" y="1431"/>
                  </a:cubicBezTo>
                  <a:lnTo>
                    <a:pt x="706" y="1556"/>
                  </a:lnTo>
                  <a:lnTo>
                    <a:pt x="850" y="1556"/>
                  </a:lnTo>
                  <a:lnTo>
                    <a:pt x="850" y="1431"/>
                  </a:lnTo>
                  <a:cubicBezTo>
                    <a:pt x="889" y="1426"/>
                    <a:pt x="925" y="1418"/>
                    <a:pt x="960" y="1408"/>
                  </a:cubicBezTo>
                  <a:lnTo>
                    <a:pt x="1009" y="1525"/>
                  </a:lnTo>
                  <a:lnTo>
                    <a:pt x="1142" y="1470"/>
                  </a:lnTo>
                  <a:lnTo>
                    <a:pt x="1095" y="1353"/>
                  </a:lnTo>
                  <a:cubicBezTo>
                    <a:pt x="1128" y="1334"/>
                    <a:pt x="1161" y="1314"/>
                    <a:pt x="1190" y="1289"/>
                  </a:cubicBezTo>
                  <a:lnTo>
                    <a:pt x="1278" y="1377"/>
                  </a:lnTo>
                  <a:lnTo>
                    <a:pt x="1378" y="1277"/>
                  </a:lnTo>
                  <a:lnTo>
                    <a:pt x="1290" y="1189"/>
                  </a:lnTo>
                  <a:cubicBezTo>
                    <a:pt x="1315" y="1160"/>
                    <a:pt x="1335" y="1127"/>
                    <a:pt x="1353" y="1095"/>
                  </a:cubicBezTo>
                  <a:lnTo>
                    <a:pt x="1470" y="1142"/>
                  </a:lnTo>
                  <a:lnTo>
                    <a:pt x="1526" y="1009"/>
                  </a:lnTo>
                  <a:lnTo>
                    <a:pt x="1409" y="960"/>
                  </a:lnTo>
                  <a:cubicBezTo>
                    <a:pt x="1419" y="923"/>
                    <a:pt x="1427" y="886"/>
                    <a:pt x="1431" y="849"/>
                  </a:cubicBezTo>
                  <a:lnTo>
                    <a:pt x="1556" y="849"/>
                  </a:lnTo>
                  <a:close/>
                  <a:moveTo>
                    <a:pt x="780" y="1316"/>
                  </a:moveTo>
                  <a:cubicBezTo>
                    <a:pt x="483" y="1316"/>
                    <a:pt x="241" y="1074"/>
                    <a:pt x="241" y="777"/>
                  </a:cubicBezTo>
                  <a:cubicBezTo>
                    <a:pt x="241" y="481"/>
                    <a:pt x="483" y="240"/>
                    <a:pt x="780" y="240"/>
                  </a:cubicBezTo>
                  <a:cubicBezTo>
                    <a:pt x="1077" y="240"/>
                    <a:pt x="1319" y="481"/>
                    <a:pt x="1319" y="777"/>
                  </a:cubicBezTo>
                  <a:cubicBezTo>
                    <a:pt x="1319" y="1074"/>
                    <a:pt x="1077" y="1316"/>
                    <a:pt x="780" y="13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75" name="Полилиния 18">
              <a:extLst>
                <a:ext uri="{FF2B5EF4-FFF2-40B4-BE49-F238E27FC236}">
                  <a16:creationId xmlns:a16="http://schemas.microsoft.com/office/drawing/2014/main" id="{03BA505E-B7E3-C740-A932-0F995A3C8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700" y="3408363"/>
              <a:ext cx="295275" cy="295275"/>
            </a:xfrm>
            <a:custGeom>
              <a:avLst/>
              <a:gdLst>
                <a:gd name="T0" fmla="*/ 53033692 w 821"/>
                <a:gd name="T1" fmla="*/ 0 h 819"/>
                <a:gd name="T2" fmla="*/ 0 w 821"/>
                <a:gd name="T3" fmla="*/ 53033048 h 819"/>
                <a:gd name="T4" fmla="*/ 53033692 w 821"/>
                <a:gd name="T5" fmla="*/ 106325679 h 819"/>
                <a:gd name="T6" fmla="*/ 106067024 w 821"/>
                <a:gd name="T7" fmla="*/ 53033048 h 819"/>
                <a:gd name="T8" fmla="*/ 53033692 w 821"/>
                <a:gd name="T9" fmla="*/ 0 h 819"/>
                <a:gd name="T10" fmla="*/ 53033692 w 821"/>
                <a:gd name="T11" fmla="*/ 90077983 h 819"/>
                <a:gd name="T12" fmla="*/ 16168914 w 821"/>
                <a:gd name="T13" fmla="*/ 53033048 h 819"/>
                <a:gd name="T14" fmla="*/ 53033692 w 821"/>
                <a:gd name="T15" fmla="*/ 16247696 h 819"/>
                <a:gd name="T16" fmla="*/ 89898470 w 821"/>
                <a:gd name="T17" fmla="*/ 53033048 h 819"/>
                <a:gd name="T18" fmla="*/ 53033692 w 821"/>
                <a:gd name="T19" fmla="*/ 90077983 h 8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cubicBezTo>
                    <a:pt x="185" y="0"/>
                    <a:pt x="0" y="183"/>
                    <a:pt x="0" y="408"/>
                  </a:cubicBezTo>
                  <a:cubicBezTo>
                    <a:pt x="0" y="634"/>
                    <a:pt x="185" y="818"/>
                    <a:pt x="410" y="818"/>
                  </a:cubicBezTo>
                  <a:cubicBezTo>
                    <a:pt x="635" y="818"/>
                    <a:pt x="820" y="634"/>
                    <a:pt x="820" y="408"/>
                  </a:cubicBezTo>
                  <a:cubicBezTo>
                    <a:pt x="820" y="183"/>
                    <a:pt x="635" y="0"/>
                    <a:pt x="410" y="0"/>
                  </a:cubicBezTo>
                  <a:close/>
                  <a:moveTo>
                    <a:pt x="410" y="693"/>
                  </a:moveTo>
                  <a:cubicBezTo>
                    <a:pt x="252" y="693"/>
                    <a:pt x="125" y="566"/>
                    <a:pt x="125" y="408"/>
                  </a:cubicBezTo>
                  <a:cubicBezTo>
                    <a:pt x="125" y="251"/>
                    <a:pt x="252" y="125"/>
                    <a:pt x="410" y="125"/>
                  </a:cubicBezTo>
                  <a:cubicBezTo>
                    <a:pt x="568" y="125"/>
                    <a:pt x="695" y="251"/>
                    <a:pt x="695" y="408"/>
                  </a:cubicBezTo>
                  <a:cubicBezTo>
                    <a:pt x="695" y="564"/>
                    <a:pt x="566" y="693"/>
                    <a:pt x="410" y="6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76" name="Полилиния 19">
            <a:extLst>
              <a:ext uri="{FF2B5EF4-FFF2-40B4-BE49-F238E27FC236}">
                <a16:creationId xmlns:a16="http://schemas.microsoft.com/office/drawing/2014/main" id="{4E856B89-69E3-8A4D-8D4B-A18E788DBF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00533" y="5529983"/>
            <a:ext cx="701582" cy="670360"/>
          </a:xfrm>
          <a:custGeom>
            <a:avLst/>
            <a:gdLst>
              <a:gd name="T0" fmla="*/ 217915650 w 1691"/>
              <a:gd name="T1" fmla="*/ 79529845 h 1610"/>
              <a:gd name="T2" fmla="*/ 134617743 w 1691"/>
              <a:gd name="T3" fmla="*/ 79529845 h 1610"/>
              <a:gd name="T4" fmla="*/ 109344775 w 1691"/>
              <a:gd name="T5" fmla="*/ 0 h 1610"/>
              <a:gd name="T6" fmla="*/ 83169163 w 1691"/>
              <a:gd name="T7" fmla="*/ 79141154 h 1610"/>
              <a:gd name="T8" fmla="*/ 0 w 1691"/>
              <a:gd name="T9" fmla="*/ 78882026 h 1610"/>
              <a:gd name="T10" fmla="*/ 773542 w 1691"/>
              <a:gd name="T11" fmla="*/ 79529845 h 1610"/>
              <a:gd name="T12" fmla="*/ 0 w 1691"/>
              <a:gd name="T13" fmla="*/ 79529845 h 1610"/>
              <a:gd name="T14" fmla="*/ 67308872 w 1691"/>
              <a:gd name="T15" fmla="*/ 128491276 h 1610"/>
              <a:gd name="T16" fmla="*/ 41778056 w 1691"/>
              <a:gd name="T17" fmla="*/ 208150325 h 1610"/>
              <a:gd name="T18" fmla="*/ 109086928 w 1691"/>
              <a:gd name="T19" fmla="*/ 159059690 h 1610"/>
              <a:gd name="T20" fmla="*/ 175880105 w 1691"/>
              <a:gd name="T21" fmla="*/ 208409453 h 1610"/>
              <a:gd name="T22" fmla="*/ 150478034 w 1691"/>
              <a:gd name="T23" fmla="*/ 128750044 h 1610"/>
              <a:gd name="T24" fmla="*/ 217915650 w 1691"/>
              <a:gd name="T25" fmla="*/ 79529845 h 1610"/>
              <a:gd name="T26" fmla="*/ 153185609 w 1691"/>
              <a:gd name="T27" fmla="*/ 177064016 h 1610"/>
              <a:gd name="T28" fmla="*/ 108829081 w 1691"/>
              <a:gd name="T29" fmla="*/ 144422942 h 1610"/>
              <a:gd name="T30" fmla="*/ 64214347 w 1691"/>
              <a:gd name="T31" fmla="*/ 177064016 h 1610"/>
              <a:gd name="T32" fmla="*/ 81363874 w 1691"/>
              <a:gd name="T33" fmla="*/ 124346315 h 1610"/>
              <a:gd name="T34" fmla="*/ 36749140 w 1691"/>
              <a:gd name="T35" fmla="*/ 91705241 h 1610"/>
              <a:gd name="T36" fmla="*/ 37264834 w 1691"/>
              <a:gd name="T37" fmla="*/ 91705241 h 1610"/>
              <a:gd name="T38" fmla="*/ 36491293 w 1691"/>
              <a:gd name="T39" fmla="*/ 91187346 h 1610"/>
              <a:gd name="T40" fmla="*/ 91679195 w 1691"/>
              <a:gd name="T41" fmla="*/ 91446473 h 1610"/>
              <a:gd name="T42" fmla="*/ 109086928 w 1691"/>
              <a:gd name="T43" fmla="*/ 38728772 h 1610"/>
              <a:gd name="T44" fmla="*/ 125978608 w 1691"/>
              <a:gd name="T45" fmla="*/ 91705241 h 1610"/>
              <a:gd name="T46" fmla="*/ 181424716 w 1691"/>
              <a:gd name="T47" fmla="*/ 91705241 h 1610"/>
              <a:gd name="T48" fmla="*/ 136552135 w 1691"/>
              <a:gd name="T49" fmla="*/ 124605443 h 1610"/>
              <a:gd name="T50" fmla="*/ 153185609 w 1691"/>
              <a:gd name="T51" fmla="*/ 177064016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DD33FDF3-7C16-C548-8B78-A2810D54E045}"/>
              </a:ext>
            </a:extLst>
          </p:cNvPr>
          <p:cNvGrpSpPr/>
          <p:nvPr userDrawn="1"/>
        </p:nvGrpSpPr>
        <p:grpSpPr>
          <a:xfrm>
            <a:off x="5863060" y="5554230"/>
            <a:ext cx="457200" cy="646113"/>
            <a:chOff x="3244850" y="4375150"/>
            <a:chExt cx="457200" cy="64611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8" name="Полилиния 25">
              <a:extLst>
                <a:ext uri="{FF2B5EF4-FFF2-40B4-BE49-F238E27FC236}">
                  <a16:creationId xmlns:a16="http://schemas.microsoft.com/office/drawing/2014/main" id="{25AB160F-463A-5042-BDF5-37ED1C387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4850" y="4375150"/>
              <a:ext cx="457200" cy="646113"/>
            </a:xfrm>
            <a:custGeom>
              <a:avLst/>
              <a:gdLst>
                <a:gd name="T0" fmla="*/ 0 w 1271"/>
                <a:gd name="T1" fmla="*/ 232699056 h 1793"/>
                <a:gd name="T2" fmla="*/ 0 w 1271"/>
                <a:gd name="T3" fmla="*/ 88820178 h 1793"/>
                <a:gd name="T4" fmla="*/ 20832636 w 1271"/>
                <a:gd name="T5" fmla="*/ 88820178 h 1793"/>
                <a:gd name="T6" fmla="*/ 20832636 w 1271"/>
                <a:gd name="T7" fmla="*/ 61680909 h 1793"/>
                <a:gd name="T8" fmla="*/ 82425498 w 1271"/>
                <a:gd name="T9" fmla="*/ 0 h 1793"/>
                <a:gd name="T10" fmla="*/ 143888502 w 1271"/>
                <a:gd name="T11" fmla="*/ 61680909 h 1793"/>
                <a:gd name="T12" fmla="*/ 143888502 w 1271"/>
                <a:gd name="T13" fmla="*/ 70770454 h 1793"/>
                <a:gd name="T14" fmla="*/ 129266735 w 1271"/>
                <a:gd name="T15" fmla="*/ 70770454 h 1793"/>
                <a:gd name="T16" fmla="*/ 129266735 w 1271"/>
                <a:gd name="T17" fmla="*/ 61680909 h 1793"/>
                <a:gd name="T18" fmla="*/ 82425498 w 1271"/>
                <a:gd name="T19" fmla="*/ 14543849 h 1793"/>
                <a:gd name="T20" fmla="*/ 35454403 w 1271"/>
                <a:gd name="T21" fmla="*/ 61680909 h 1793"/>
                <a:gd name="T22" fmla="*/ 35454403 w 1271"/>
                <a:gd name="T23" fmla="*/ 88820178 h 1793"/>
                <a:gd name="T24" fmla="*/ 164333004 w 1271"/>
                <a:gd name="T25" fmla="*/ 88820178 h 1793"/>
                <a:gd name="T26" fmla="*/ 164333004 w 1271"/>
                <a:gd name="T27" fmla="*/ 232699056 h 1793"/>
                <a:gd name="T28" fmla="*/ 0 w 1271"/>
                <a:gd name="T29" fmla="*/ 232699056 h 1793"/>
                <a:gd name="T30" fmla="*/ 149970233 w 1271"/>
                <a:gd name="T31" fmla="*/ 103364026 h 1793"/>
                <a:gd name="T32" fmla="*/ 14492269 w 1271"/>
                <a:gd name="T33" fmla="*/ 103364026 h 1793"/>
                <a:gd name="T34" fmla="*/ 14492269 w 1271"/>
                <a:gd name="T35" fmla="*/ 218025481 h 1793"/>
                <a:gd name="T36" fmla="*/ 149970233 w 1271"/>
                <a:gd name="T37" fmla="*/ 218025481 h 1793"/>
                <a:gd name="T38" fmla="*/ 149970233 w 1271"/>
                <a:gd name="T39" fmla="*/ 103364026 h 17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1" h="1793">
                  <a:moveTo>
                    <a:pt x="0" y="1792"/>
                  </a:moveTo>
                  <a:lnTo>
                    <a:pt x="0" y="684"/>
                  </a:lnTo>
                  <a:lnTo>
                    <a:pt x="161" y="684"/>
                  </a:lnTo>
                  <a:lnTo>
                    <a:pt x="161" y="475"/>
                  </a:lnTo>
                  <a:cubicBezTo>
                    <a:pt x="161" y="213"/>
                    <a:pt x="374" y="0"/>
                    <a:pt x="637" y="0"/>
                  </a:cubicBezTo>
                  <a:cubicBezTo>
                    <a:pt x="899" y="0"/>
                    <a:pt x="1112" y="213"/>
                    <a:pt x="1112" y="475"/>
                  </a:cubicBezTo>
                  <a:lnTo>
                    <a:pt x="1112" y="545"/>
                  </a:lnTo>
                  <a:lnTo>
                    <a:pt x="999" y="545"/>
                  </a:lnTo>
                  <a:lnTo>
                    <a:pt x="999" y="475"/>
                  </a:lnTo>
                  <a:cubicBezTo>
                    <a:pt x="999" y="274"/>
                    <a:pt x="837" y="112"/>
                    <a:pt x="637" y="112"/>
                  </a:cubicBezTo>
                  <a:cubicBezTo>
                    <a:pt x="436" y="112"/>
                    <a:pt x="274" y="274"/>
                    <a:pt x="274" y="475"/>
                  </a:cubicBezTo>
                  <a:lnTo>
                    <a:pt x="274" y="684"/>
                  </a:lnTo>
                  <a:lnTo>
                    <a:pt x="1270" y="684"/>
                  </a:lnTo>
                  <a:lnTo>
                    <a:pt x="1270" y="1792"/>
                  </a:lnTo>
                  <a:lnTo>
                    <a:pt x="0" y="1792"/>
                  </a:lnTo>
                  <a:close/>
                  <a:moveTo>
                    <a:pt x="1159" y="796"/>
                  </a:moveTo>
                  <a:lnTo>
                    <a:pt x="112" y="796"/>
                  </a:lnTo>
                  <a:lnTo>
                    <a:pt x="112" y="1679"/>
                  </a:lnTo>
                  <a:lnTo>
                    <a:pt x="1159" y="1679"/>
                  </a:lnTo>
                  <a:lnTo>
                    <a:pt x="1159" y="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79" name="Полилиния 26">
              <a:extLst>
                <a:ext uri="{FF2B5EF4-FFF2-40B4-BE49-F238E27FC236}">
                  <a16:creationId xmlns:a16="http://schemas.microsoft.com/office/drawing/2014/main" id="{7BF77660-47BE-5E4C-AA8F-7D4C69F55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175" y="4724400"/>
              <a:ext cx="82550" cy="195263"/>
            </a:xfrm>
            <a:custGeom>
              <a:avLst/>
              <a:gdLst>
                <a:gd name="T0" fmla="*/ 7600343 w 230"/>
                <a:gd name="T1" fmla="*/ 70345932 h 541"/>
                <a:gd name="T2" fmla="*/ 7600343 w 230"/>
                <a:gd name="T3" fmla="*/ 28008149 h 541"/>
                <a:gd name="T4" fmla="*/ 0 w 230"/>
                <a:gd name="T5" fmla="*/ 14850816 h 541"/>
                <a:gd name="T6" fmla="*/ 14814136 w 230"/>
                <a:gd name="T7" fmla="*/ 0 h 541"/>
                <a:gd name="T8" fmla="*/ 29499422 w 230"/>
                <a:gd name="T9" fmla="*/ 14850816 h 541"/>
                <a:gd name="T10" fmla="*/ 21899079 w 230"/>
                <a:gd name="T11" fmla="*/ 28008149 h 541"/>
                <a:gd name="T12" fmla="*/ 21899079 w 230"/>
                <a:gd name="T13" fmla="*/ 70345932 h 541"/>
                <a:gd name="T14" fmla="*/ 7600343 w 230"/>
                <a:gd name="T15" fmla="*/ 70345932 h 5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0" h="541">
                  <a:moveTo>
                    <a:pt x="59" y="540"/>
                  </a:moveTo>
                  <a:lnTo>
                    <a:pt x="59" y="215"/>
                  </a:lnTo>
                  <a:cubicBezTo>
                    <a:pt x="22" y="194"/>
                    <a:pt x="0" y="155"/>
                    <a:pt x="0" y="114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4"/>
                  </a:cubicBezTo>
                  <a:cubicBezTo>
                    <a:pt x="229" y="155"/>
                    <a:pt x="207" y="194"/>
                    <a:pt x="170" y="215"/>
                  </a:cubicBezTo>
                  <a:lnTo>
                    <a:pt x="170" y="540"/>
                  </a:lnTo>
                  <a:lnTo>
                    <a:pt x="59" y="5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80" name="Полилиния 24">
            <a:extLst>
              <a:ext uri="{FF2B5EF4-FFF2-40B4-BE49-F238E27FC236}">
                <a16:creationId xmlns:a16="http://schemas.microsoft.com/office/drawing/2014/main" id="{64ED88EC-78A4-A94E-A378-5BF97D1057A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138680" y="5594494"/>
            <a:ext cx="773980" cy="560388"/>
          </a:xfrm>
          <a:custGeom>
            <a:avLst/>
            <a:gdLst>
              <a:gd name="T0" fmla="*/ 0 w 1488"/>
              <a:gd name="T1" fmla="*/ 139312803 h 1076"/>
              <a:gd name="T2" fmla="*/ 0 w 1488"/>
              <a:gd name="T3" fmla="*/ 0 h 1076"/>
              <a:gd name="T4" fmla="*/ 192216730 w 1488"/>
              <a:gd name="T5" fmla="*/ 0 h 1076"/>
              <a:gd name="T6" fmla="*/ 192216730 w 1488"/>
              <a:gd name="T7" fmla="*/ 139312803 h 1076"/>
              <a:gd name="T8" fmla="*/ 0 w 1488"/>
              <a:gd name="T9" fmla="*/ 139312803 h 1076"/>
              <a:gd name="T10" fmla="*/ 171534521 w 1488"/>
              <a:gd name="T11" fmla="*/ 127131078 h 1076"/>
              <a:gd name="T12" fmla="*/ 125128354 w 1488"/>
              <a:gd name="T13" fmla="*/ 82032522 h 1076"/>
              <a:gd name="T14" fmla="*/ 133918607 w 1488"/>
              <a:gd name="T15" fmla="*/ 73479503 h 1076"/>
              <a:gd name="T16" fmla="*/ 180195342 w 1488"/>
              <a:gd name="T17" fmla="*/ 118577699 h 1076"/>
              <a:gd name="T18" fmla="*/ 180195342 w 1488"/>
              <a:gd name="T19" fmla="*/ 17754382 h 1076"/>
              <a:gd name="T20" fmla="*/ 100051198 w 1488"/>
              <a:gd name="T21" fmla="*/ 79310992 h 1076"/>
              <a:gd name="T22" fmla="*/ 96302334 w 1488"/>
              <a:gd name="T23" fmla="*/ 80606959 h 1076"/>
              <a:gd name="T24" fmla="*/ 92682902 w 1488"/>
              <a:gd name="T25" fmla="*/ 79310992 h 1076"/>
              <a:gd name="T26" fmla="*/ 12150820 w 1488"/>
              <a:gd name="T27" fmla="*/ 18013575 h 1076"/>
              <a:gd name="T28" fmla="*/ 12150820 w 1488"/>
              <a:gd name="T29" fmla="*/ 118836892 h 1076"/>
              <a:gd name="T30" fmla="*/ 58427555 w 1488"/>
              <a:gd name="T31" fmla="*/ 73738696 h 1076"/>
              <a:gd name="T32" fmla="*/ 67217809 w 1488"/>
              <a:gd name="T33" fmla="*/ 82291716 h 1076"/>
              <a:gd name="T34" fmla="*/ 20811641 w 1488"/>
              <a:gd name="T35" fmla="*/ 127390271 h 1076"/>
              <a:gd name="T36" fmla="*/ 171534521 w 1488"/>
              <a:gd name="T37" fmla="*/ 127390271 h 1076"/>
              <a:gd name="T38" fmla="*/ 171534521 w 1488"/>
              <a:gd name="T39" fmla="*/ 127131078 h 1076"/>
              <a:gd name="T40" fmla="*/ 96043829 w 1488"/>
              <a:gd name="T41" fmla="*/ 67129267 h 1076"/>
              <a:gd name="T42" fmla="*/ 168303027 w 1488"/>
              <a:gd name="T43" fmla="*/ 11663339 h 1076"/>
              <a:gd name="T44" fmla="*/ 23526125 w 1488"/>
              <a:gd name="T45" fmla="*/ 11663339 h 1076"/>
              <a:gd name="T46" fmla="*/ 96043829 w 1488"/>
              <a:gd name="T47" fmla="*/ 67129267 h 10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488" h="1076">
                <a:moveTo>
                  <a:pt x="0" y="1075"/>
                </a:moveTo>
                <a:lnTo>
                  <a:pt x="0" y="0"/>
                </a:lnTo>
                <a:lnTo>
                  <a:pt x="1487" y="0"/>
                </a:lnTo>
                <a:lnTo>
                  <a:pt x="1487" y="1075"/>
                </a:lnTo>
                <a:lnTo>
                  <a:pt x="0" y="1075"/>
                </a:lnTo>
                <a:close/>
                <a:moveTo>
                  <a:pt x="1327" y="981"/>
                </a:moveTo>
                <a:lnTo>
                  <a:pt x="968" y="633"/>
                </a:lnTo>
                <a:lnTo>
                  <a:pt x="1036" y="567"/>
                </a:lnTo>
                <a:lnTo>
                  <a:pt x="1394" y="915"/>
                </a:lnTo>
                <a:lnTo>
                  <a:pt x="1394" y="137"/>
                </a:lnTo>
                <a:lnTo>
                  <a:pt x="774" y="612"/>
                </a:lnTo>
                <a:cubicBezTo>
                  <a:pt x="766" y="618"/>
                  <a:pt x="755" y="622"/>
                  <a:pt x="745" y="622"/>
                </a:cubicBezTo>
                <a:cubicBezTo>
                  <a:pt x="735" y="622"/>
                  <a:pt x="725" y="618"/>
                  <a:pt x="717" y="612"/>
                </a:cubicBezTo>
                <a:lnTo>
                  <a:pt x="94" y="139"/>
                </a:lnTo>
                <a:lnTo>
                  <a:pt x="94" y="917"/>
                </a:lnTo>
                <a:lnTo>
                  <a:pt x="452" y="569"/>
                </a:lnTo>
                <a:lnTo>
                  <a:pt x="520" y="635"/>
                </a:lnTo>
                <a:lnTo>
                  <a:pt x="161" y="983"/>
                </a:lnTo>
                <a:lnTo>
                  <a:pt x="1327" y="983"/>
                </a:lnTo>
                <a:lnTo>
                  <a:pt x="1327" y="981"/>
                </a:lnTo>
                <a:close/>
                <a:moveTo>
                  <a:pt x="743" y="518"/>
                </a:moveTo>
                <a:lnTo>
                  <a:pt x="1302" y="90"/>
                </a:lnTo>
                <a:lnTo>
                  <a:pt x="182" y="90"/>
                </a:lnTo>
                <a:lnTo>
                  <a:pt x="743" y="5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sp>
        <p:nvSpPr>
          <p:cNvPr id="81" name="Полилиния 80">
            <a:extLst>
              <a:ext uri="{FF2B5EF4-FFF2-40B4-BE49-F238E27FC236}">
                <a16:creationId xmlns:a16="http://schemas.microsoft.com/office/drawing/2014/main" id="{BFE04710-96A7-5F4C-83C0-393355EE85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11232" y="5594989"/>
            <a:ext cx="521342" cy="529960"/>
          </a:xfrm>
          <a:custGeom>
            <a:avLst/>
            <a:gdLst>
              <a:gd name="T0" fmla="*/ 138063790 w 1068"/>
              <a:gd name="T1" fmla="*/ 132270638 h 1085"/>
              <a:gd name="T2" fmla="*/ 101445222 w 1068"/>
              <a:gd name="T3" fmla="*/ 91591970 h 1085"/>
              <a:gd name="T4" fmla="*/ 113479108 w 1068"/>
              <a:gd name="T5" fmla="*/ 56613527 h 1085"/>
              <a:gd name="T6" fmla="*/ 56674805 w 1068"/>
              <a:gd name="T7" fmla="*/ 0 h 1085"/>
              <a:gd name="T8" fmla="*/ 0 w 1068"/>
              <a:gd name="T9" fmla="*/ 56613527 h 1085"/>
              <a:gd name="T10" fmla="*/ 56674805 w 1068"/>
              <a:gd name="T11" fmla="*/ 113356630 h 1085"/>
              <a:gd name="T12" fmla="*/ 92775744 w 1068"/>
              <a:gd name="T13" fmla="*/ 100401278 h 1085"/>
              <a:gd name="T14" fmla="*/ 128747546 w 1068"/>
              <a:gd name="T15" fmla="*/ 140432430 h 1085"/>
              <a:gd name="T16" fmla="*/ 138063790 w 1068"/>
              <a:gd name="T17" fmla="*/ 132270638 h 1085"/>
              <a:gd name="T18" fmla="*/ 56674805 w 1068"/>
              <a:gd name="T19" fmla="*/ 101178729 h 1085"/>
              <a:gd name="T20" fmla="*/ 12422018 w 1068"/>
              <a:gd name="T21" fmla="*/ 56872678 h 1085"/>
              <a:gd name="T22" fmla="*/ 56674805 w 1068"/>
              <a:gd name="T23" fmla="*/ 12695842 h 1085"/>
              <a:gd name="T24" fmla="*/ 100927593 w 1068"/>
              <a:gd name="T25" fmla="*/ 56872678 h 1085"/>
              <a:gd name="T26" fmla="*/ 56674805 w 1068"/>
              <a:gd name="T27" fmla="*/ 101178729 h 108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68" h="1085">
                <a:moveTo>
                  <a:pt x="1067" y="1021"/>
                </a:moveTo>
                <a:lnTo>
                  <a:pt x="784" y="707"/>
                </a:lnTo>
                <a:cubicBezTo>
                  <a:pt x="842" y="634"/>
                  <a:pt x="877" y="539"/>
                  <a:pt x="877" y="437"/>
                </a:cubicBezTo>
                <a:cubicBezTo>
                  <a:pt x="877" y="195"/>
                  <a:pt x="680" y="0"/>
                  <a:pt x="438" y="0"/>
                </a:cubicBezTo>
                <a:cubicBezTo>
                  <a:pt x="197" y="0"/>
                  <a:pt x="0" y="195"/>
                  <a:pt x="0" y="437"/>
                </a:cubicBezTo>
                <a:cubicBezTo>
                  <a:pt x="0" y="679"/>
                  <a:pt x="197" y="875"/>
                  <a:pt x="438" y="875"/>
                </a:cubicBezTo>
                <a:cubicBezTo>
                  <a:pt x="545" y="875"/>
                  <a:pt x="641" y="838"/>
                  <a:pt x="717" y="775"/>
                </a:cubicBezTo>
                <a:lnTo>
                  <a:pt x="995" y="1084"/>
                </a:lnTo>
                <a:lnTo>
                  <a:pt x="1067" y="1021"/>
                </a:lnTo>
                <a:close/>
                <a:moveTo>
                  <a:pt x="438" y="781"/>
                </a:moveTo>
                <a:cubicBezTo>
                  <a:pt x="250" y="781"/>
                  <a:pt x="96" y="627"/>
                  <a:pt x="96" y="439"/>
                </a:cubicBezTo>
                <a:cubicBezTo>
                  <a:pt x="96" y="251"/>
                  <a:pt x="250" y="98"/>
                  <a:pt x="438" y="98"/>
                </a:cubicBezTo>
                <a:cubicBezTo>
                  <a:pt x="627" y="98"/>
                  <a:pt x="780" y="251"/>
                  <a:pt x="780" y="439"/>
                </a:cubicBezTo>
                <a:cubicBezTo>
                  <a:pt x="780" y="627"/>
                  <a:pt x="627" y="781"/>
                  <a:pt x="438" y="78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96A080B6-8206-AC49-B6FA-296577FEB2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0859" y="963038"/>
            <a:ext cx="2015209" cy="3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9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1235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5021" y="287303"/>
            <a:ext cx="10818779" cy="675735"/>
          </a:xfrm>
        </p:spPr>
        <p:txBody>
          <a:bodyPr rtlCol="0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0" y="1889492"/>
            <a:ext cx="12192000" cy="0"/>
          </a:xfrm>
          <a:prstGeom prst="line">
            <a:avLst/>
          </a:prstGeom>
          <a:ln w="889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597275" y="1401763"/>
            <a:ext cx="7756525" cy="317500"/>
          </a:xfrm>
        </p:spPr>
        <p:txBody>
          <a:bodyPr rtlCol="0">
            <a:noAutofit/>
          </a:bodyPr>
          <a:lstStyle>
            <a:lvl1pPr marL="0" indent="0" algn="l">
              <a:buFontTx/>
              <a:buNone/>
              <a:defRPr sz="2400" b="1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>
          <a:xfrm>
            <a:off x="3597275" y="2197100"/>
            <a:ext cx="7756525" cy="2169207"/>
          </a:xfrm>
        </p:spPr>
        <p:txBody>
          <a:bodyPr rtlCol="0">
            <a:normAutofit/>
          </a:bodyPr>
          <a:lstStyle>
            <a:lvl1pPr marL="0" indent="0" algn="l">
              <a:buFontTx/>
              <a:buNone/>
              <a:defRPr sz="2400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" y="5292762"/>
            <a:ext cx="2431228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431229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4871421" y="5292762"/>
            <a:ext cx="2440193" cy="1565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311615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9751808" y="5292762"/>
            <a:ext cx="2440192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0" y="4849812"/>
            <a:ext cx="2431228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2431228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4871420" y="4849812"/>
            <a:ext cx="2440193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7311614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9751807" y="4849812"/>
            <a:ext cx="2440192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3"/>
          </p:nvPr>
        </p:nvSpPr>
        <p:spPr>
          <a:xfrm>
            <a:off x="114300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8" name="Текст 26"/>
          <p:cNvSpPr>
            <a:spLocks noGrp="1"/>
          </p:cNvSpPr>
          <p:nvPr>
            <p:ph type="body" sz="quarter" idx="14"/>
          </p:nvPr>
        </p:nvSpPr>
        <p:spPr>
          <a:xfrm>
            <a:off x="2556164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9" name="Текст 26"/>
          <p:cNvSpPr>
            <a:spLocks noGrp="1"/>
          </p:cNvSpPr>
          <p:nvPr>
            <p:ph type="body" sz="quarter" idx="15"/>
          </p:nvPr>
        </p:nvSpPr>
        <p:spPr>
          <a:xfrm>
            <a:off x="4998028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0" name="Текст 26"/>
          <p:cNvSpPr>
            <a:spLocks noGrp="1"/>
          </p:cNvSpPr>
          <p:nvPr>
            <p:ph type="body" sz="quarter" idx="16"/>
          </p:nvPr>
        </p:nvSpPr>
        <p:spPr>
          <a:xfrm>
            <a:off x="7429501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1" name="Текст 26"/>
          <p:cNvSpPr>
            <a:spLocks noGrp="1"/>
          </p:cNvSpPr>
          <p:nvPr>
            <p:ph type="body" sz="quarter" idx="17"/>
          </p:nvPr>
        </p:nvSpPr>
        <p:spPr>
          <a:xfrm>
            <a:off x="9860973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2" name="Текст 26"/>
          <p:cNvSpPr>
            <a:spLocks noGrp="1"/>
          </p:cNvSpPr>
          <p:nvPr>
            <p:ph type="body" sz="quarter" idx="18"/>
          </p:nvPr>
        </p:nvSpPr>
        <p:spPr>
          <a:xfrm>
            <a:off x="114300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3" name="Текст 26"/>
          <p:cNvSpPr>
            <a:spLocks noGrp="1"/>
          </p:cNvSpPr>
          <p:nvPr>
            <p:ph type="body" sz="quarter" idx="19"/>
          </p:nvPr>
        </p:nvSpPr>
        <p:spPr>
          <a:xfrm>
            <a:off x="2556164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4" name="Текст 26"/>
          <p:cNvSpPr>
            <a:spLocks noGrp="1"/>
          </p:cNvSpPr>
          <p:nvPr>
            <p:ph type="body" sz="quarter" idx="20"/>
          </p:nvPr>
        </p:nvSpPr>
        <p:spPr>
          <a:xfrm>
            <a:off x="4998028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5" name="Текст 26"/>
          <p:cNvSpPr>
            <a:spLocks noGrp="1"/>
          </p:cNvSpPr>
          <p:nvPr>
            <p:ph type="body" sz="quarter" idx="21"/>
          </p:nvPr>
        </p:nvSpPr>
        <p:spPr>
          <a:xfrm>
            <a:off x="7429501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6" name="Текст 26"/>
          <p:cNvSpPr>
            <a:spLocks noGrp="1"/>
          </p:cNvSpPr>
          <p:nvPr>
            <p:ph type="body" sz="quarter" idx="22"/>
          </p:nvPr>
        </p:nvSpPr>
        <p:spPr>
          <a:xfrm>
            <a:off x="9860973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37" name="Группа 36"/>
          <p:cNvGrpSpPr/>
          <p:nvPr userDrawn="1"/>
        </p:nvGrpSpPr>
        <p:grpSpPr>
          <a:xfrm>
            <a:off x="859015" y="5523235"/>
            <a:ext cx="702908" cy="702908"/>
            <a:chOff x="6991350" y="3275013"/>
            <a:chExt cx="560388" cy="56038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Полилиния 17"/>
            <p:cNvSpPr>
              <a:spLocks noChangeArrowheads="1"/>
            </p:cNvSpPr>
            <p:nvPr/>
          </p:nvSpPr>
          <p:spPr bwMode="auto">
            <a:xfrm>
              <a:off x="6991350" y="3275013"/>
              <a:ext cx="560388" cy="560387"/>
            </a:xfrm>
            <a:custGeom>
              <a:avLst/>
              <a:gdLst>
                <a:gd name="T0" fmla="*/ 201562602 w 1557"/>
                <a:gd name="T1" fmla="*/ 91454295 h 1557"/>
                <a:gd name="T2" fmla="*/ 182520567 w 1557"/>
                <a:gd name="T3" fmla="*/ 77075347 h 1557"/>
                <a:gd name="T4" fmla="*/ 190422146 w 1557"/>
                <a:gd name="T5" fmla="*/ 53629072 h 1557"/>
                <a:gd name="T6" fmla="*/ 167105398 w 1557"/>
                <a:gd name="T7" fmla="*/ 47540757 h 1557"/>
                <a:gd name="T8" fmla="*/ 165550924 w 1557"/>
                <a:gd name="T9" fmla="*/ 23057928 h 1557"/>
                <a:gd name="T10" fmla="*/ 141845108 w 1557"/>
                <a:gd name="T11" fmla="*/ 26296439 h 1557"/>
                <a:gd name="T12" fmla="*/ 130704652 w 1557"/>
                <a:gd name="T13" fmla="*/ 4015567 h 1557"/>
                <a:gd name="T14" fmla="*/ 110108144 w 1557"/>
                <a:gd name="T15" fmla="*/ 16192197 h 1557"/>
                <a:gd name="T16" fmla="*/ 91454458 w 1557"/>
                <a:gd name="T17" fmla="*/ 0 h 1557"/>
                <a:gd name="T18" fmla="*/ 77205054 w 1557"/>
                <a:gd name="T19" fmla="*/ 19042001 h 1557"/>
                <a:gd name="T20" fmla="*/ 53499598 w 1557"/>
                <a:gd name="T21" fmla="*/ 11140436 h 1557"/>
                <a:gd name="T22" fmla="*/ 47411272 w 1557"/>
                <a:gd name="T23" fmla="*/ 34457142 h 1557"/>
                <a:gd name="T24" fmla="*/ 23057969 w 1557"/>
                <a:gd name="T25" fmla="*/ 36141182 h 1557"/>
                <a:gd name="T26" fmla="*/ 26166916 w 1557"/>
                <a:gd name="T27" fmla="*/ 59717387 h 1557"/>
                <a:gd name="T28" fmla="*/ 3886005 w 1557"/>
                <a:gd name="T29" fmla="*/ 70857463 h 1557"/>
                <a:gd name="T30" fmla="*/ 16192226 w 1557"/>
                <a:gd name="T31" fmla="*/ 91454295 h 1557"/>
                <a:gd name="T32" fmla="*/ 0 w 1557"/>
                <a:gd name="T33" fmla="*/ 109978018 h 1557"/>
                <a:gd name="T34" fmla="*/ 19042395 w 1557"/>
                <a:gd name="T35" fmla="*/ 124356966 h 1557"/>
                <a:gd name="T36" fmla="*/ 11140456 w 1557"/>
                <a:gd name="T37" fmla="*/ 147932810 h 1557"/>
                <a:gd name="T38" fmla="*/ 34457204 w 1557"/>
                <a:gd name="T39" fmla="*/ 154021125 h 1557"/>
                <a:gd name="T40" fmla="*/ 36011677 w 1557"/>
                <a:gd name="T41" fmla="*/ 178374385 h 1557"/>
                <a:gd name="T42" fmla="*/ 59587924 w 1557"/>
                <a:gd name="T43" fmla="*/ 175265443 h 1557"/>
                <a:gd name="T44" fmla="*/ 70728380 w 1557"/>
                <a:gd name="T45" fmla="*/ 197546315 h 1557"/>
                <a:gd name="T46" fmla="*/ 91454458 w 1557"/>
                <a:gd name="T47" fmla="*/ 185369685 h 1557"/>
                <a:gd name="T48" fmla="*/ 110108144 w 1557"/>
                <a:gd name="T49" fmla="*/ 201561882 h 1557"/>
                <a:gd name="T50" fmla="*/ 124357547 w 1557"/>
                <a:gd name="T51" fmla="*/ 182390312 h 1557"/>
                <a:gd name="T52" fmla="*/ 147933434 w 1557"/>
                <a:gd name="T53" fmla="*/ 190421446 h 1557"/>
                <a:gd name="T54" fmla="*/ 154151329 w 1557"/>
                <a:gd name="T55" fmla="*/ 166975171 h 1557"/>
                <a:gd name="T56" fmla="*/ 178504633 w 1557"/>
                <a:gd name="T57" fmla="*/ 165420700 h 1557"/>
                <a:gd name="T58" fmla="*/ 175266116 w 1557"/>
                <a:gd name="T59" fmla="*/ 141844495 h 1557"/>
                <a:gd name="T60" fmla="*/ 197676597 w 1557"/>
                <a:gd name="T61" fmla="*/ 130704419 h 1557"/>
                <a:gd name="T62" fmla="*/ 185370376 w 1557"/>
                <a:gd name="T63" fmla="*/ 109978018 h 1557"/>
                <a:gd name="T64" fmla="*/ 101040440 w 1557"/>
                <a:gd name="T65" fmla="*/ 170472821 h 1557"/>
                <a:gd name="T66" fmla="*/ 101040440 w 1557"/>
                <a:gd name="T67" fmla="*/ 31089061 h 1557"/>
                <a:gd name="T68" fmla="*/ 101040440 w 1557"/>
                <a:gd name="T69" fmla="*/ 170472821 h 15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57" h="1557">
                  <a:moveTo>
                    <a:pt x="1556" y="849"/>
                  </a:moveTo>
                  <a:lnTo>
                    <a:pt x="1556" y="706"/>
                  </a:lnTo>
                  <a:lnTo>
                    <a:pt x="1431" y="706"/>
                  </a:lnTo>
                  <a:cubicBezTo>
                    <a:pt x="1427" y="667"/>
                    <a:pt x="1419" y="630"/>
                    <a:pt x="1409" y="595"/>
                  </a:cubicBezTo>
                  <a:lnTo>
                    <a:pt x="1526" y="547"/>
                  </a:lnTo>
                  <a:lnTo>
                    <a:pt x="1470" y="414"/>
                  </a:lnTo>
                  <a:lnTo>
                    <a:pt x="1353" y="461"/>
                  </a:lnTo>
                  <a:cubicBezTo>
                    <a:pt x="1335" y="428"/>
                    <a:pt x="1315" y="395"/>
                    <a:pt x="1290" y="367"/>
                  </a:cubicBezTo>
                  <a:lnTo>
                    <a:pt x="1378" y="279"/>
                  </a:lnTo>
                  <a:lnTo>
                    <a:pt x="1278" y="178"/>
                  </a:lnTo>
                  <a:lnTo>
                    <a:pt x="1190" y="266"/>
                  </a:lnTo>
                  <a:cubicBezTo>
                    <a:pt x="1161" y="242"/>
                    <a:pt x="1128" y="221"/>
                    <a:pt x="1095" y="203"/>
                  </a:cubicBezTo>
                  <a:lnTo>
                    <a:pt x="1142" y="86"/>
                  </a:lnTo>
                  <a:lnTo>
                    <a:pt x="1009" y="31"/>
                  </a:lnTo>
                  <a:lnTo>
                    <a:pt x="960" y="147"/>
                  </a:lnTo>
                  <a:cubicBezTo>
                    <a:pt x="923" y="137"/>
                    <a:pt x="886" y="129"/>
                    <a:pt x="850" y="125"/>
                  </a:cubicBezTo>
                  <a:lnTo>
                    <a:pt x="850" y="0"/>
                  </a:lnTo>
                  <a:lnTo>
                    <a:pt x="706" y="0"/>
                  </a:lnTo>
                  <a:lnTo>
                    <a:pt x="706" y="125"/>
                  </a:lnTo>
                  <a:cubicBezTo>
                    <a:pt x="667" y="129"/>
                    <a:pt x="630" y="137"/>
                    <a:pt x="596" y="147"/>
                  </a:cubicBezTo>
                  <a:lnTo>
                    <a:pt x="546" y="31"/>
                  </a:lnTo>
                  <a:lnTo>
                    <a:pt x="413" y="86"/>
                  </a:lnTo>
                  <a:lnTo>
                    <a:pt x="460" y="203"/>
                  </a:lnTo>
                  <a:cubicBezTo>
                    <a:pt x="428" y="221"/>
                    <a:pt x="395" y="242"/>
                    <a:pt x="366" y="266"/>
                  </a:cubicBezTo>
                  <a:lnTo>
                    <a:pt x="278" y="178"/>
                  </a:lnTo>
                  <a:lnTo>
                    <a:pt x="178" y="279"/>
                  </a:lnTo>
                  <a:lnTo>
                    <a:pt x="266" y="367"/>
                  </a:lnTo>
                  <a:cubicBezTo>
                    <a:pt x="241" y="395"/>
                    <a:pt x="221" y="428"/>
                    <a:pt x="202" y="461"/>
                  </a:cubicBezTo>
                  <a:lnTo>
                    <a:pt x="86" y="414"/>
                  </a:lnTo>
                  <a:lnTo>
                    <a:pt x="30" y="547"/>
                  </a:lnTo>
                  <a:lnTo>
                    <a:pt x="147" y="595"/>
                  </a:lnTo>
                  <a:cubicBezTo>
                    <a:pt x="137" y="632"/>
                    <a:pt x="129" y="669"/>
                    <a:pt x="125" y="706"/>
                  </a:cubicBezTo>
                  <a:lnTo>
                    <a:pt x="0" y="706"/>
                  </a:lnTo>
                  <a:lnTo>
                    <a:pt x="0" y="849"/>
                  </a:lnTo>
                  <a:lnTo>
                    <a:pt x="125" y="849"/>
                  </a:lnTo>
                  <a:cubicBezTo>
                    <a:pt x="129" y="888"/>
                    <a:pt x="137" y="925"/>
                    <a:pt x="147" y="960"/>
                  </a:cubicBezTo>
                  <a:lnTo>
                    <a:pt x="30" y="1009"/>
                  </a:lnTo>
                  <a:lnTo>
                    <a:pt x="86" y="1142"/>
                  </a:lnTo>
                  <a:lnTo>
                    <a:pt x="202" y="1095"/>
                  </a:lnTo>
                  <a:cubicBezTo>
                    <a:pt x="221" y="1127"/>
                    <a:pt x="241" y="1160"/>
                    <a:pt x="266" y="1189"/>
                  </a:cubicBezTo>
                  <a:lnTo>
                    <a:pt x="178" y="1277"/>
                  </a:lnTo>
                  <a:lnTo>
                    <a:pt x="278" y="1377"/>
                  </a:lnTo>
                  <a:lnTo>
                    <a:pt x="366" y="1289"/>
                  </a:lnTo>
                  <a:cubicBezTo>
                    <a:pt x="395" y="1314"/>
                    <a:pt x="428" y="1334"/>
                    <a:pt x="460" y="1353"/>
                  </a:cubicBezTo>
                  <a:lnTo>
                    <a:pt x="413" y="1470"/>
                  </a:lnTo>
                  <a:lnTo>
                    <a:pt x="546" y="1525"/>
                  </a:lnTo>
                  <a:lnTo>
                    <a:pt x="596" y="1408"/>
                  </a:lnTo>
                  <a:cubicBezTo>
                    <a:pt x="632" y="1418"/>
                    <a:pt x="669" y="1426"/>
                    <a:pt x="706" y="1431"/>
                  </a:cubicBezTo>
                  <a:lnTo>
                    <a:pt x="706" y="1556"/>
                  </a:lnTo>
                  <a:lnTo>
                    <a:pt x="850" y="1556"/>
                  </a:lnTo>
                  <a:lnTo>
                    <a:pt x="850" y="1431"/>
                  </a:lnTo>
                  <a:cubicBezTo>
                    <a:pt x="889" y="1426"/>
                    <a:pt x="925" y="1418"/>
                    <a:pt x="960" y="1408"/>
                  </a:cubicBezTo>
                  <a:lnTo>
                    <a:pt x="1009" y="1525"/>
                  </a:lnTo>
                  <a:lnTo>
                    <a:pt x="1142" y="1470"/>
                  </a:lnTo>
                  <a:lnTo>
                    <a:pt x="1095" y="1353"/>
                  </a:lnTo>
                  <a:cubicBezTo>
                    <a:pt x="1128" y="1334"/>
                    <a:pt x="1161" y="1314"/>
                    <a:pt x="1190" y="1289"/>
                  </a:cubicBezTo>
                  <a:lnTo>
                    <a:pt x="1278" y="1377"/>
                  </a:lnTo>
                  <a:lnTo>
                    <a:pt x="1378" y="1277"/>
                  </a:lnTo>
                  <a:lnTo>
                    <a:pt x="1290" y="1189"/>
                  </a:lnTo>
                  <a:cubicBezTo>
                    <a:pt x="1315" y="1160"/>
                    <a:pt x="1335" y="1127"/>
                    <a:pt x="1353" y="1095"/>
                  </a:cubicBezTo>
                  <a:lnTo>
                    <a:pt x="1470" y="1142"/>
                  </a:lnTo>
                  <a:lnTo>
                    <a:pt x="1526" y="1009"/>
                  </a:lnTo>
                  <a:lnTo>
                    <a:pt x="1409" y="960"/>
                  </a:lnTo>
                  <a:cubicBezTo>
                    <a:pt x="1419" y="923"/>
                    <a:pt x="1427" y="886"/>
                    <a:pt x="1431" y="849"/>
                  </a:cubicBezTo>
                  <a:lnTo>
                    <a:pt x="1556" y="849"/>
                  </a:lnTo>
                  <a:close/>
                  <a:moveTo>
                    <a:pt x="780" y="1316"/>
                  </a:moveTo>
                  <a:cubicBezTo>
                    <a:pt x="483" y="1316"/>
                    <a:pt x="241" y="1074"/>
                    <a:pt x="241" y="777"/>
                  </a:cubicBezTo>
                  <a:cubicBezTo>
                    <a:pt x="241" y="481"/>
                    <a:pt x="483" y="240"/>
                    <a:pt x="780" y="240"/>
                  </a:cubicBezTo>
                  <a:cubicBezTo>
                    <a:pt x="1077" y="240"/>
                    <a:pt x="1319" y="481"/>
                    <a:pt x="1319" y="777"/>
                  </a:cubicBezTo>
                  <a:cubicBezTo>
                    <a:pt x="1319" y="1074"/>
                    <a:pt x="1077" y="1316"/>
                    <a:pt x="780" y="13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39" name="Полилиния 18"/>
            <p:cNvSpPr>
              <a:spLocks noChangeArrowheads="1"/>
            </p:cNvSpPr>
            <p:nvPr/>
          </p:nvSpPr>
          <p:spPr bwMode="auto">
            <a:xfrm>
              <a:off x="7124700" y="3408363"/>
              <a:ext cx="295275" cy="295275"/>
            </a:xfrm>
            <a:custGeom>
              <a:avLst/>
              <a:gdLst>
                <a:gd name="T0" fmla="*/ 53033692 w 821"/>
                <a:gd name="T1" fmla="*/ 0 h 819"/>
                <a:gd name="T2" fmla="*/ 0 w 821"/>
                <a:gd name="T3" fmla="*/ 53033048 h 819"/>
                <a:gd name="T4" fmla="*/ 53033692 w 821"/>
                <a:gd name="T5" fmla="*/ 106325679 h 819"/>
                <a:gd name="T6" fmla="*/ 106067024 w 821"/>
                <a:gd name="T7" fmla="*/ 53033048 h 819"/>
                <a:gd name="T8" fmla="*/ 53033692 w 821"/>
                <a:gd name="T9" fmla="*/ 0 h 819"/>
                <a:gd name="T10" fmla="*/ 53033692 w 821"/>
                <a:gd name="T11" fmla="*/ 90077983 h 819"/>
                <a:gd name="T12" fmla="*/ 16168914 w 821"/>
                <a:gd name="T13" fmla="*/ 53033048 h 819"/>
                <a:gd name="T14" fmla="*/ 53033692 w 821"/>
                <a:gd name="T15" fmla="*/ 16247696 h 819"/>
                <a:gd name="T16" fmla="*/ 89898470 w 821"/>
                <a:gd name="T17" fmla="*/ 53033048 h 819"/>
                <a:gd name="T18" fmla="*/ 53033692 w 821"/>
                <a:gd name="T19" fmla="*/ 90077983 h 8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cubicBezTo>
                    <a:pt x="185" y="0"/>
                    <a:pt x="0" y="183"/>
                    <a:pt x="0" y="408"/>
                  </a:cubicBezTo>
                  <a:cubicBezTo>
                    <a:pt x="0" y="634"/>
                    <a:pt x="185" y="818"/>
                    <a:pt x="410" y="818"/>
                  </a:cubicBezTo>
                  <a:cubicBezTo>
                    <a:pt x="635" y="818"/>
                    <a:pt x="820" y="634"/>
                    <a:pt x="820" y="408"/>
                  </a:cubicBezTo>
                  <a:cubicBezTo>
                    <a:pt x="820" y="183"/>
                    <a:pt x="635" y="0"/>
                    <a:pt x="410" y="0"/>
                  </a:cubicBezTo>
                  <a:close/>
                  <a:moveTo>
                    <a:pt x="410" y="693"/>
                  </a:moveTo>
                  <a:cubicBezTo>
                    <a:pt x="252" y="693"/>
                    <a:pt x="125" y="566"/>
                    <a:pt x="125" y="408"/>
                  </a:cubicBezTo>
                  <a:cubicBezTo>
                    <a:pt x="125" y="251"/>
                    <a:pt x="252" y="125"/>
                    <a:pt x="410" y="125"/>
                  </a:cubicBezTo>
                  <a:cubicBezTo>
                    <a:pt x="568" y="125"/>
                    <a:pt x="695" y="251"/>
                    <a:pt x="695" y="408"/>
                  </a:cubicBezTo>
                  <a:cubicBezTo>
                    <a:pt x="695" y="564"/>
                    <a:pt x="566" y="693"/>
                    <a:pt x="410" y="6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0" name="Полилиния 19"/>
          <p:cNvSpPr>
            <a:spLocks noChangeArrowheads="1"/>
          </p:cNvSpPr>
          <p:nvPr userDrawn="1"/>
        </p:nvSpPr>
        <p:spPr bwMode="auto">
          <a:xfrm>
            <a:off x="3300533" y="5529983"/>
            <a:ext cx="701582" cy="670360"/>
          </a:xfrm>
          <a:custGeom>
            <a:avLst/>
            <a:gdLst>
              <a:gd name="T0" fmla="*/ 217915650 w 1691"/>
              <a:gd name="T1" fmla="*/ 79529845 h 1610"/>
              <a:gd name="T2" fmla="*/ 134617743 w 1691"/>
              <a:gd name="T3" fmla="*/ 79529845 h 1610"/>
              <a:gd name="T4" fmla="*/ 109344775 w 1691"/>
              <a:gd name="T5" fmla="*/ 0 h 1610"/>
              <a:gd name="T6" fmla="*/ 83169163 w 1691"/>
              <a:gd name="T7" fmla="*/ 79141154 h 1610"/>
              <a:gd name="T8" fmla="*/ 0 w 1691"/>
              <a:gd name="T9" fmla="*/ 78882026 h 1610"/>
              <a:gd name="T10" fmla="*/ 773542 w 1691"/>
              <a:gd name="T11" fmla="*/ 79529845 h 1610"/>
              <a:gd name="T12" fmla="*/ 0 w 1691"/>
              <a:gd name="T13" fmla="*/ 79529845 h 1610"/>
              <a:gd name="T14" fmla="*/ 67308872 w 1691"/>
              <a:gd name="T15" fmla="*/ 128491276 h 1610"/>
              <a:gd name="T16" fmla="*/ 41778056 w 1691"/>
              <a:gd name="T17" fmla="*/ 208150325 h 1610"/>
              <a:gd name="T18" fmla="*/ 109086928 w 1691"/>
              <a:gd name="T19" fmla="*/ 159059690 h 1610"/>
              <a:gd name="T20" fmla="*/ 175880105 w 1691"/>
              <a:gd name="T21" fmla="*/ 208409453 h 1610"/>
              <a:gd name="T22" fmla="*/ 150478034 w 1691"/>
              <a:gd name="T23" fmla="*/ 128750044 h 1610"/>
              <a:gd name="T24" fmla="*/ 217915650 w 1691"/>
              <a:gd name="T25" fmla="*/ 79529845 h 1610"/>
              <a:gd name="T26" fmla="*/ 153185609 w 1691"/>
              <a:gd name="T27" fmla="*/ 177064016 h 1610"/>
              <a:gd name="T28" fmla="*/ 108829081 w 1691"/>
              <a:gd name="T29" fmla="*/ 144422942 h 1610"/>
              <a:gd name="T30" fmla="*/ 64214347 w 1691"/>
              <a:gd name="T31" fmla="*/ 177064016 h 1610"/>
              <a:gd name="T32" fmla="*/ 81363874 w 1691"/>
              <a:gd name="T33" fmla="*/ 124346315 h 1610"/>
              <a:gd name="T34" fmla="*/ 36749140 w 1691"/>
              <a:gd name="T35" fmla="*/ 91705241 h 1610"/>
              <a:gd name="T36" fmla="*/ 37264834 w 1691"/>
              <a:gd name="T37" fmla="*/ 91705241 h 1610"/>
              <a:gd name="T38" fmla="*/ 36491293 w 1691"/>
              <a:gd name="T39" fmla="*/ 91187346 h 1610"/>
              <a:gd name="T40" fmla="*/ 91679195 w 1691"/>
              <a:gd name="T41" fmla="*/ 91446473 h 1610"/>
              <a:gd name="T42" fmla="*/ 109086928 w 1691"/>
              <a:gd name="T43" fmla="*/ 38728772 h 1610"/>
              <a:gd name="T44" fmla="*/ 125978608 w 1691"/>
              <a:gd name="T45" fmla="*/ 91705241 h 1610"/>
              <a:gd name="T46" fmla="*/ 181424716 w 1691"/>
              <a:gd name="T47" fmla="*/ 91705241 h 1610"/>
              <a:gd name="T48" fmla="*/ 136552135 w 1691"/>
              <a:gd name="T49" fmla="*/ 124605443 h 1610"/>
              <a:gd name="T50" fmla="*/ 153185609 w 1691"/>
              <a:gd name="T51" fmla="*/ 177064016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grpSp>
        <p:nvGrpSpPr>
          <p:cNvPr id="41" name="Группа 40"/>
          <p:cNvGrpSpPr/>
          <p:nvPr userDrawn="1"/>
        </p:nvGrpSpPr>
        <p:grpSpPr>
          <a:xfrm>
            <a:off x="5863060" y="5554230"/>
            <a:ext cx="457200" cy="646113"/>
            <a:chOff x="3244850" y="4375150"/>
            <a:chExt cx="457200" cy="646113"/>
          </a:xfrm>
          <a:solidFill>
            <a:schemeClr val="accent2">
              <a:lumMod val="75000"/>
            </a:schemeClr>
          </a:solidFill>
        </p:grpSpPr>
        <p:sp>
          <p:nvSpPr>
            <p:cNvPr id="42" name="Полилиния 25"/>
            <p:cNvSpPr>
              <a:spLocks noChangeArrowheads="1"/>
            </p:cNvSpPr>
            <p:nvPr/>
          </p:nvSpPr>
          <p:spPr bwMode="auto">
            <a:xfrm>
              <a:off x="3244850" y="4375150"/>
              <a:ext cx="457200" cy="646113"/>
            </a:xfrm>
            <a:custGeom>
              <a:avLst/>
              <a:gdLst>
                <a:gd name="T0" fmla="*/ 0 w 1271"/>
                <a:gd name="T1" fmla="*/ 232699056 h 1793"/>
                <a:gd name="T2" fmla="*/ 0 w 1271"/>
                <a:gd name="T3" fmla="*/ 88820178 h 1793"/>
                <a:gd name="T4" fmla="*/ 20832636 w 1271"/>
                <a:gd name="T5" fmla="*/ 88820178 h 1793"/>
                <a:gd name="T6" fmla="*/ 20832636 w 1271"/>
                <a:gd name="T7" fmla="*/ 61680909 h 1793"/>
                <a:gd name="T8" fmla="*/ 82425498 w 1271"/>
                <a:gd name="T9" fmla="*/ 0 h 1793"/>
                <a:gd name="T10" fmla="*/ 143888502 w 1271"/>
                <a:gd name="T11" fmla="*/ 61680909 h 1793"/>
                <a:gd name="T12" fmla="*/ 143888502 w 1271"/>
                <a:gd name="T13" fmla="*/ 70770454 h 1793"/>
                <a:gd name="T14" fmla="*/ 129266735 w 1271"/>
                <a:gd name="T15" fmla="*/ 70770454 h 1793"/>
                <a:gd name="T16" fmla="*/ 129266735 w 1271"/>
                <a:gd name="T17" fmla="*/ 61680909 h 1793"/>
                <a:gd name="T18" fmla="*/ 82425498 w 1271"/>
                <a:gd name="T19" fmla="*/ 14543849 h 1793"/>
                <a:gd name="T20" fmla="*/ 35454403 w 1271"/>
                <a:gd name="T21" fmla="*/ 61680909 h 1793"/>
                <a:gd name="T22" fmla="*/ 35454403 w 1271"/>
                <a:gd name="T23" fmla="*/ 88820178 h 1793"/>
                <a:gd name="T24" fmla="*/ 164333004 w 1271"/>
                <a:gd name="T25" fmla="*/ 88820178 h 1793"/>
                <a:gd name="T26" fmla="*/ 164333004 w 1271"/>
                <a:gd name="T27" fmla="*/ 232699056 h 1793"/>
                <a:gd name="T28" fmla="*/ 0 w 1271"/>
                <a:gd name="T29" fmla="*/ 232699056 h 1793"/>
                <a:gd name="T30" fmla="*/ 149970233 w 1271"/>
                <a:gd name="T31" fmla="*/ 103364026 h 1793"/>
                <a:gd name="T32" fmla="*/ 14492269 w 1271"/>
                <a:gd name="T33" fmla="*/ 103364026 h 1793"/>
                <a:gd name="T34" fmla="*/ 14492269 w 1271"/>
                <a:gd name="T35" fmla="*/ 218025481 h 1793"/>
                <a:gd name="T36" fmla="*/ 149970233 w 1271"/>
                <a:gd name="T37" fmla="*/ 218025481 h 1793"/>
                <a:gd name="T38" fmla="*/ 149970233 w 1271"/>
                <a:gd name="T39" fmla="*/ 103364026 h 17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1" h="1793">
                  <a:moveTo>
                    <a:pt x="0" y="1792"/>
                  </a:moveTo>
                  <a:lnTo>
                    <a:pt x="0" y="684"/>
                  </a:lnTo>
                  <a:lnTo>
                    <a:pt x="161" y="684"/>
                  </a:lnTo>
                  <a:lnTo>
                    <a:pt x="161" y="475"/>
                  </a:lnTo>
                  <a:cubicBezTo>
                    <a:pt x="161" y="213"/>
                    <a:pt x="374" y="0"/>
                    <a:pt x="637" y="0"/>
                  </a:cubicBezTo>
                  <a:cubicBezTo>
                    <a:pt x="899" y="0"/>
                    <a:pt x="1112" y="213"/>
                    <a:pt x="1112" y="475"/>
                  </a:cubicBezTo>
                  <a:lnTo>
                    <a:pt x="1112" y="545"/>
                  </a:lnTo>
                  <a:lnTo>
                    <a:pt x="999" y="545"/>
                  </a:lnTo>
                  <a:lnTo>
                    <a:pt x="999" y="475"/>
                  </a:lnTo>
                  <a:cubicBezTo>
                    <a:pt x="999" y="274"/>
                    <a:pt x="837" y="112"/>
                    <a:pt x="637" y="112"/>
                  </a:cubicBezTo>
                  <a:cubicBezTo>
                    <a:pt x="436" y="112"/>
                    <a:pt x="274" y="274"/>
                    <a:pt x="274" y="475"/>
                  </a:cubicBezTo>
                  <a:lnTo>
                    <a:pt x="274" y="684"/>
                  </a:lnTo>
                  <a:lnTo>
                    <a:pt x="1270" y="684"/>
                  </a:lnTo>
                  <a:lnTo>
                    <a:pt x="1270" y="1792"/>
                  </a:lnTo>
                  <a:lnTo>
                    <a:pt x="0" y="1792"/>
                  </a:lnTo>
                  <a:close/>
                  <a:moveTo>
                    <a:pt x="1159" y="796"/>
                  </a:moveTo>
                  <a:lnTo>
                    <a:pt x="112" y="796"/>
                  </a:lnTo>
                  <a:lnTo>
                    <a:pt x="112" y="1679"/>
                  </a:lnTo>
                  <a:lnTo>
                    <a:pt x="1159" y="1679"/>
                  </a:lnTo>
                  <a:lnTo>
                    <a:pt x="1159" y="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43" name="Полилиния 26"/>
            <p:cNvSpPr>
              <a:spLocks noChangeArrowheads="1"/>
            </p:cNvSpPr>
            <p:nvPr/>
          </p:nvSpPr>
          <p:spPr bwMode="auto">
            <a:xfrm>
              <a:off x="3432175" y="4724400"/>
              <a:ext cx="82550" cy="195263"/>
            </a:xfrm>
            <a:custGeom>
              <a:avLst/>
              <a:gdLst>
                <a:gd name="T0" fmla="*/ 7600343 w 230"/>
                <a:gd name="T1" fmla="*/ 70345932 h 541"/>
                <a:gd name="T2" fmla="*/ 7600343 w 230"/>
                <a:gd name="T3" fmla="*/ 28008149 h 541"/>
                <a:gd name="T4" fmla="*/ 0 w 230"/>
                <a:gd name="T5" fmla="*/ 14850816 h 541"/>
                <a:gd name="T6" fmla="*/ 14814136 w 230"/>
                <a:gd name="T7" fmla="*/ 0 h 541"/>
                <a:gd name="T8" fmla="*/ 29499422 w 230"/>
                <a:gd name="T9" fmla="*/ 14850816 h 541"/>
                <a:gd name="T10" fmla="*/ 21899079 w 230"/>
                <a:gd name="T11" fmla="*/ 28008149 h 541"/>
                <a:gd name="T12" fmla="*/ 21899079 w 230"/>
                <a:gd name="T13" fmla="*/ 70345932 h 541"/>
                <a:gd name="T14" fmla="*/ 7600343 w 230"/>
                <a:gd name="T15" fmla="*/ 70345932 h 5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0" h="541">
                  <a:moveTo>
                    <a:pt x="59" y="540"/>
                  </a:moveTo>
                  <a:lnTo>
                    <a:pt x="59" y="215"/>
                  </a:lnTo>
                  <a:cubicBezTo>
                    <a:pt x="22" y="194"/>
                    <a:pt x="0" y="155"/>
                    <a:pt x="0" y="114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4"/>
                  </a:cubicBezTo>
                  <a:cubicBezTo>
                    <a:pt x="229" y="155"/>
                    <a:pt x="207" y="194"/>
                    <a:pt x="170" y="215"/>
                  </a:cubicBezTo>
                  <a:lnTo>
                    <a:pt x="170" y="540"/>
                  </a:lnTo>
                  <a:lnTo>
                    <a:pt x="59" y="5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4" name="Полилиния 24"/>
          <p:cNvSpPr>
            <a:spLocks noChangeArrowheads="1"/>
          </p:cNvSpPr>
          <p:nvPr userDrawn="1"/>
        </p:nvSpPr>
        <p:spPr bwMode="auto">
          <a:xfrm>
            <a:off x="8138680" y="5594494"/>
            <a:ext cx="773980" cy="560388"/>
          </a:xfrm>
          <a:custGeom>
            <a:avLst/>
            <a:gdLst>
              <a:gd name="T0" fmla="*/ 0 w 1488"/>
              <a:gd name="T1" fmla="*/ 139312803 h 1076"/>
              <a:gd name="T2" fmla="*/ 0 w 1488"/>
              <a:gd name="T3" fmla="*/ 0 h 1076"/>
              <a:gd name="T4" fmla="*/ 192216730 w 1488"/>
              <a:gd name="T5" fmla="*/ 0 h 1076"/>
              <a:gd name="T6" fmla="*/ 192216730 w 1488"/>
              <a:gd name="T7" fmla="*/ 139312803 h 1076"/>
              <a:gd name="T8" fmla="*/ 0 w 1488"/>
              <a:gd name="T9" fmla="*/ 139312803 h 1076"/>
              <a:gd name="T10" fmla="*/ 171534521 w 1488"/>
              <a:gd name="T11" fmla="*/ 127131078 h 1076"/>
              <a:gd name="T12" fmla="*/ 125128354 w 1488"/>
              <a:gd name="T13" fmla="*/ 82032522 h 1076"/>
              <a:gd name="T14" fmla="*/ 133918607 w 1488"/>
              <a:gd name="T15" fmla="*/ 73479503 h 1076"/>
              <a:gd name="T16" fmla="*/ 180195342 w 1488"/>
              <a:gd name="T17" fmla="*/ 118577699 h 1076"/>
              <a:gd name="T18" fmla="*/ 180195342 w 1488"/>
              <a:gd name="T19" fmla="*/ 17754382 h 1076"/>
              <a:gd name="T20" fmla="*/ 100051198 w 1488"/>
              <a:gd name="T21" fmla="*/ 79310992 h 1076"/>
              <a:gd name="T22" fmla="*/ 96302334 w 1488"/>
              <a:gd name="T23" fmla="*/ 80606959 h 1076"/>
              <a:gd name="T24" fmla="*/ 92682902 w 1488"/>
              <a:gd name="T25" fmla="*/ 79310992 h 1076"/>
              <a:gd name="T26" fmla="*/ 12150820 w 1488"/>
              <a:gd name="T27" fmla="*/ 18013575 h 1076"/>
              <a:gd name="T28" fmla="*/ 12150820 w 1488"/>
              <a:gd name="T29" fmla="*/ 118836892 h 1076"/>
              <a:gd name="T30" fmla="*/ 58427555 w 1488"/>
              <a:gd name="T31" fmla="*/ 73738696 h 1076"/>
              <a:gd name="T32" fmla="*/ 67217809 w 1488"/>
              <a:gd name="T33" fmla="*/ 82291716 h 1076"/>
              <a:gd name="T34" fmla="*/ 20811641 w 1488"/>
              <a:gd name="T35" fmla="*/ 127390271 h 1076"/>
              <a:gd name="T36" fmla="*/ 171534521 w 1488"/>
              <a:gd name="T37" fmla="*/ 127390271 h 1076"/>
              <a:gd name="T38" fmla="*/ 171534521 w 1488"/>
              <a:gd name="T39" fmla="*/ 127131078 h 1076"/>
              <a:gd name="T40" fmla="*/ 96043829 w 1488"/>
              <a:gd name="T41" fmla="*/ 67129267 h 1076"/>
              <a:gd name="T42" fmla="*/ 168303027 w 1488"/>
              <a:gd name="T43" fmla="*/ 11663339 h 1076"/>
              <a:gd name="T44" fmla="*/ 23526125 w 1488"/>
              <a:gd name="T45" fmla="*/ 11663339 h 1076"/>
              <a:gd name="T46" fmla="*/ 96043829 w 1488"/>
              <a:gd name="T47" fmla="*/ 67129267 h 10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488" h="1076">
                <a:moveTo>
                  <a:pt x="0" y="1075"/>
                </a:moveTo>
                <a:lnTo>
                  <a:pt x="0" y="0"/>
                </a:lnTo>
                <a:lnTo>
                  <a:pt x="1487" y="0"/>
                </a:lnTo>
                <a:lnTo>
                  <a:pt x="1487" y="1075"/>
                </a:lnTo>
                <a:lnTo>
                  <a:pt x="0" y="1075"/>
                </a:lnTo>
                <a:close/>
                <a:moveTo>
                  <a:pt x="1327" y="981"/>
                </a:moveTo>
                <a:lnTo>
                  <a:pt x="968" y="633"/>
                </a:lnTo>
                <a:lnTo>
                  <a:pt x="1036" y="567"/>
                </a:lnTo>
                <a:lnTo>
                  <a:pt x="1394" y="915"/>
                </a:lnTo>
                <a:lnTo>
                  <a:pt x="1394" y="137"/>
                </a:lnTo>
                <a:lnTo>
                  <a:pt x="774" y="612"/>
                </a:lnTo>
                <a:cubicBezTo>
                  <a:pt x="766" y="618"/>
                  <a:pt x="755" y="622"/>
                  <a:pt x="745" y="622"/>
                </a:cubicBezTo>
                <a:cubicBezTo>
                  <a:pt x="735" y="622"/>
                  <a:pt x="725" y="618"/>
                  <a:pt x="717" y="612"/>
                </a:cubicBezTo>
                <a:lnTo>
                  <a:pt x="94" y="139"/>
                </a:lnTo>
                <a:lnTo>
                  <a:pt x="94" y="917"/>
                </a:lnTo>
                <a:lnTo>
                  <a:pt x="452" y="569"/>
                </a:lnTo>
                <a:lnTo>
                  <a:pt x="520" y="635"/>
                </a:lnTo>
                <a:lnTo>
                  <a:pt x="161" y="983"/>
                </a:lnTo>
                <a:lnTo>
                  <a:pt x="1327" y="983"/>
                </a:lnTo>
                <a:lnTo>
                  <a:pt x="1327" y="981"/>
                </a:lnTo>
                <a:close/>
                <a:moveTo>
                  <a:pt x="743" y="518"/>
                </a:moveTo>
                <a:lnTo>
                  <a:pt x="1302" y="90"/>
                </a:lnTo>
                <a:lnTo>
                  <a:pt x="182" y="90"/>
                </a:lnTo>
                <a:lnTo>
                  <a:pt x="743" y="5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sp>
        <p:nvSpPr>
          <p:cNvPr id="45" name="Полилиния 44"/>
          <p:cNvSpPr>
            <a:spLocks noChangeArrowheads="1"/>
          </p:cNvSpPr>
          <p:nvPr userDrawn="1"/>
        </p:nvSpPr>
        <p:spPr bwMode="auto">
          <a:xfrm>
            <a:off x="10711232" y="5594989"/>
            <a:ext cx="521342" cy="529960"/>
          </a:xfrm>
          <a:custGeom>
            <a:avLst/>
            <a:gdLst>
              <a:gd name="T0" fmla="*/ 138063790 w 1068"/>
              <a:gd name="T1" fmla="*/ 132270638 h 1085"/>
              <a:gd name="T2" fmla="*/ 101445222 w 1068"/>
              <a:gd name="T3" fmla="*/ 91591970 h 1085"/>
              <a:gd name="T4" fmla="*/ 113479108 w 1068"/>
              <a:gd name="T5" fmla="*/ 56613527 h 1085"/>
              <a:gd name="T6" fmla="*/ 56674805 w 1068"/>
              <a:gd name="T7" fmla="*/ 0 h 1085"/>
              <a:gd name="T8" fmla="*/ 0 w 1068"/>
              <a:gd name="T9" fmla="*/ 56613527 h 1085"/>
              <a:gd name="T10" fmla="*/ 56674805 w 1068"/>
              <a:gd name="T11" fmla="*/ 113356630 h 1085"/>
              <a:gd name="T12" fmla="*/ 92775744 w 1068"/>
              <a:gd name="T13" fmla="*/ 100401278 h 1085"/>
              <a:gd name="T14" fmla="*/ 128747546 w 1068"/>
              <a:gd name="T15" fmla="*/ 140432430 h 1085"/>
              <a:gd name="T16" fmla="*/ 138063790 w 1068"/>
              <a:gd name="T17" fmla="*/ 132270638 h 1085"/>
              <a:gd name="T18" fmla="*/ 56674805 w 1068"/>
              <a:gd name="T19" fmla="*/ 101178729 h 1085"/>
              <a:gd name="T20" fmla="*/ 12422018 w 1068"/>
              <a:gd name="T21" fmla="*/ 56872678 h 1085"/>
              <a:gd name="T22" fmla="*/ 56674805 w 1068"/>
              <a:gd name="T23" fmla="*/ 12695842 h 1085"/>
              <a:gd name="T24" fmla="*/ 100927593 w 1068"/>
              <a:gd name="T25" fmla="*/ 56872678 h 1085"/>
              <a:gd name="T26" fmla="*/ 56674805 w 1068"/>
              <a:gd name="T27" fmla="*/ 101178729 h 108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68" h="1085">
                <a:moveTo>
                  <a:pt x="1067" y="1021"/>
                </a:moveTo>
                <a:lnTo>
                  <a:pt x="784" y="707"/>
                </a:lnTo>
                <a:cubicBezTo>
                  <a:pt x="842" y="634"/>
                  <a:pt x="877" y="539"/>
                  <a:pt x="877" y="437"/>
                </a:cubicBezTo>
                <a:cubicBezTo>
                  <a:pt x="877" y="195"/>
                  <a:pt x="680" y="0"/>
                  <a:pt x="438" y="0"/>
                </a:cubicBezTo>
                <a:cubicBezTo>
                  <a:pt x="197" y="0"/>
                  <a:pt x="0" y="195"/>
                  <a:pt x="0" y="437"/>
                </a:cubicBezTo>
                <a:cubicBezTo>
                  <a:pt x="0" y="679"/>
                  <a:pt x="197" y="875"/>
                  <a:pt x="438" y="875"/>
                </a:cubicBezTo>
                <a:cubicBezTo>
                  <a:pt x="545" y="875"/>
                  <a:pt x="641" y="838"/>
                  <a:pt x="717" y="775"/>
                </a:cubicBezTo>
                <a:lnTo>
                  <a:pt x="995" y="1084"/>
                </a:lnTo>
                <a:lnTo>
                  <a:pt x="1067" y="1021"/>
                </a:lnTo>
                <a:close/>
                <a:moveTo>
                  <a:pt x="438" y="781"/>
                </a:moveTo>
                <a:cubicBezTo>
                  <a:pt x="250" y="781"/>
                  <a:pt x="96" y="627"/>
                  <a:pt x="96" y="439"/>
                </a:cubicBezTo>
                <a:cubicBezTo>
                  <a:pt x="96" y="251"/>
                  <a:pt x="250" y="98"/>
                  <a:pt x="438" y="98"/>
                </a:cubicBezTo>
                <a:cubicBezTo>
                  <a:pt x="627" y="98"/>
                  <a:pt x="780" y="251"/>
                  <a:pt x="780" y="439"/>
                </a:cubicBezTo>
                <a:cubicBezTo>
                  <a:pt x="780" y="627"/>
                  <a:pt x="627" y="781"/>
                  <a:pt x="438" y="78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0859" y="963038"/>
            <a:ext cx="2015209" cy="3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6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1235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5021" y="287303"/>
            <a:ext cx="10818779" cy="675735"/>
          </a:xfrm>
        </p:spPr>
        <p:txBody>
          <a:bodyPr rtlCol="0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0" y="1889492"/>
            <a:ext cx="12192000" cy="0"/>
          </a:xfrm>
          <a:prstGeom prst="line">
            <a:avLst/>
          </a:prstGeom>
          <a:ln w="889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597275" y="1401763"/>
            <a:ext cx="7756525" cy="317500"/>
          </a:xfrm>
        </p:spPr>
        <p:txBody>
          <a:bodyPr rtlCol="0">
            <a:noAutofit/>
          </a:bodyPr>
          <a:lstStyle>
            <a:lvl1pPr marL="0" indent="0" algn="l">
              <a:buFontTx/>
              <a:buNone/>
              <a:defRPr sz="2400" b="1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>
          <a:xfrm>
            <a:off x="3597275" y="2197100"/>
            <a:ext cx="7756525" cy="2169207"/>
          </a:xfrm>
        </p:spPr>
        <p:txBody>
          <a:bodyPr rtlCol="0">
            <a:normAutofit/>
          </a:bodyPr>
          <a:lstStyle>
            <a:lvl1pPr marL="0" indent="0" algn="l">
              <a:buFontTx/>
              <a:buNone/>
              <a:defRPr sz="2400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" y="5292762"/>
            <a:ext cx="2431228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431229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4871421" y="5292762"/>
            <a:ext cx="2440193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311615" y="5292762"/>
            <a:ext cx="2440192" cy="1565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9751808" y="5292762"/>
            <a:ext cx="2440192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0" y="4849812"/>
            <a:ext cx="2431228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2431228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4871420" y="4849812"/>
            <a:ext cx="2440193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7311614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9751807" y="4849812"/>
            <a:ext cx="2440192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3"/>
          </p:nvPr>
        </p:nvSpPr>
        <p:spPr>
          <a:xfrm>
            <a:off x="114300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8" name="Текст 26"/>
          <p:cNvSpPr>
            <a:spLocks noGrp="1"/>
          </p:cNvSpPr>
          <p:nvPr>
            <p:ph type="body" sz="quarter" idx="14"/>
          </p:nvPr>
        </p:nvSpPr>
        <p:spPr>
          <a:xfrm>
            <a:off x="2556164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9" name="Текст 26"/>
          <p:cNvSpPr>
            <a:spLocks noGrp="1"/>
          </p:cNvSpPr>
          <p:nvPr>
            <p:ph type="body" sz="quarter" idx="15"/>
          </p:nvPr>
        </p:nvSpPr>
        <p:spPr>
          <a:xfrm>
            <a:off x="4998028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0" name="Текст 26"/>
          <p:cNvSpPr>
            <a:spLocks noGrp="1"/>
          </p:cNvSpPr>
          <p:nvPr>
            <p:ph type="body" sz="quarter" idx="16"/>
          </p:nvPr>
        </p:nvSpPr>
        <p:spPr>
          <a:xfrm>
            <a:off x="7429501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1" name="Текст 26"/>
          <p:cNvSpPr>
            <a:spLocks noGrp="1"/>
          </p:cNvSpPr>
          <p:nvPr>
            <p:ph type="body" sz="quarter" idx="17"/>
          </p:nvPr>
        </p:nvSpPr>
        <p:spPr>
          <a:xfrm>
            <a:off x="9860973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2" name="Текст 26"/>
          <p:cNvSpPr>
            <a:spLocks noGrp="1"/>
          </p:cNvSpPr>
          <p:nvPr>
            <p:ph type="body" sz="quarter" idx="18"/>
          </p:nvPr>
        </p:nvSpPr>
        <p:spPr>
          <a:xfrm>
            <a:off x="114300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3" name="Текст 26"/>
          <p:cNvSpPr>
            <a:spLocks noGrp="1"/>
          </p:cNvSpPr>
          <p:nvPr>
            <p:ph type="body" sz="quarter" idx="19"/>
          </p:nvPr>
        </p:nvSpPr>
        <p:spPr>
          <a:xfrm>
            <a:off x="2556164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4" name="Текст 26"/>
          <p:cNvSpPr>
            <a:spLocks noGrp="1"/>
          </p:cNvSpPr>
          <p:nvPr>
            <p:ph type="body" sz="quarter" idx="20"/>
          </p:nvPr>
        </p:nvSpPr>
        <p:spPr>
          <a:xfrm>
            <a:off x="4998028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5" name="Текст 26"/>
          <p:cNvSpPr>
            <a:spLocks noGrp="1"/>
          </p:cNvSpPr>
          <p:nvPr>
            <p:ph type="body" sz="quarter" idx="21"/>
          </p:nvPr>
        </p:nvSpPr>
        <p:spPr>
          <a:xfrm>
            <a:off x="7429501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6" name="Текст 26"/>
          <p:cNvSpPr>
            <a:spLocks noGrp="1"/>
          </p:cNvSpPr>
          <p:nvPr>
            <p:ph type="body" sz="quarter" idx="22"/>
          </p:nvPr>
        </p:nvSpPr>
        <p:spPr>
          <a:xfrm>
            <a:off x="9860973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37" name="Группа 36"/>
          <p:cNvGrpSpPr/>
          <p:nvPr userDrawn="1"/>
        </p:nvGrpSpPr>
        <p:grpSpPr>
          <a:xfrm>
            <a:off x="859015" y="5523235"/>
            <a:ext cx="702908" cy="702908"/>
            <a:chOff x="6991350" y="3275013"/>
            <a:chExt cx="560388" cy="56038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Полилиния 17"/>
            <p:cNvSpPr>
              <a:spLocks noChangeArrowheads="1"/>
            </p:cNvSpPr>
            <p:nvPr/>
          </p:nvSpPr>
          <p:spPr bwMode="auto">
            <a:xfrm>
              <a:off x="6991350" y="3275013"/>
              <a:ext cx="560388" cy="560387"/>
            </a:xfrm>
            <a:custGeom>
              <a:avLst/>
              <a:gdLst>
                <a:gd name="T0" fmla="*/ 201562602 w 1557"/>
                <a:gd name="T1" fmla="*/ 91454295 h 1557"/>
                <a:gd name="T2" fmla="*/ 182520567 w 1557"/>
                <a:gd name="T3" fmla="*/ 77075347 h 1557"/>
                <a:gd name="T4" fmla="*/ 190422146 w 1557"/>
                <a:gd name="T5" fmla="*/ 53629072 h 1557"/>
                <a:gd name="T6" fmla="*/ 167105398 w 1557"/>
                <a:gd name="T7" fmla="*/ 47540757 h 1557"/>
                <a:gd name="T8" fmla="*/ 165550924 w 1557"/>
                <a:gd name="T9" fmla="*/ 23057928 h 1557"/>
                <a:gd name="T10" fmla="*/ 141845108 w 1557"/>
                <a:gd name="T11" fmla="*/ 26296439 h 1557"/>
                <a:gd name="T12" fmla="*/ 130704652 w 1557"/>
                <a:gd name="T13" fmla="*/ 4015567 h 1557"/>
                <a:gd name="T14" fmla="*/ 110108144 w 1557"/>
                <a:gd name="T15" fmla="*/ 16192197 h 1557"/>
                <a:gd name="T16" fmla="*/ 91454458 w 1557"/>
                <a:gd name="T17" fmla="*/ 0 h 1557"/>
                <a:gd name="T18" fmla="*/ 77205054 w 1557"/>
                <a:gd name="T19" fmla="*/ 19042001 h 1557"/>
                <a:gd name="T20" fmla="*/ 53499598 w 1557"/>
                <a:gd name="T21" fmla="*/ 11140436 h 1557"/>
                <a:gd name="T22" fmla="*/ 47411272 w 1557"/>
                <a:gd name="T23" fmla="*/ 34457142 h 1557"/>
                <a:gd name="T24" fmla="*/ 23057969 w 1557"/>
                <a:gd name="T25" fmla="*/ 36141182 h 1557"/>
                <a:gd name="T26" fmla="*/ 26166916 w 1557"/>
                <a:gd name="T27" fmla="*/ 59717387 h 1557"/>
                <a:gd name="T28" fmla="*/ 3886005 w 1557"/>
                <a:gd name="T29" fmla="*/ 70857463 h 1557"/>
                <a:gd name="T30" fmla="*/ 16192226 w 1557"/>
                <a:gd name="T31" fmla="*/ 91454295 h 1557"/>
                <a:gd name="T32" fmla="*/ 0 w 1557"/>
                <a:gd name="T33" fmla="*/ 109978018 h 1557"/>
                <a:gd name="T34" fmla="*/ 19042395 w 1557"/>
                <a:gd name="T35" fmla="*/ 124356966 h 1557"/>
                <a:gd name="T36" fmla="*/ 11140456 w 1557"/>
                <a:gd name="T37" fmla="*/ 147932810 h 1557"/>
                <a:gd name="T38" fmla="*/ 34457204 w 1557"/>
                <a:gd name="T39" fmla="*/ 154021125 h 1557"/>
                <a:gd name="T40" fmla="*/ 36011677 w 1557"/>
                <a:gd name="T41" fmla="*/ 178374385 h 1557"/>
                <a:gd name="T42" fmla="*/ 59587924 w 1557"/>
                <a:gd name="T43" fmla="*/ 175265443 h 1557"/>
                <a:gd name="T44" fmla="*/ 70728380 w 1557"/>
                <a:gd name="T45" fmla="*/ 197546315 h 1557"/>
                <a:gd name="T46" fmla="*/ 91454458 w 1557"/>
                <a:gd name="T47" fmla="*/ 185369685 h 1557"/>
                <a:gd name="T48" fmla="*/ 110108144 w 1557"/>
                <a:gd name="T49" fmla="*/ 201561882 h 1557"/>
                <a:gd name="T50" fmla="*/ 124357547 w 1557"/>
                <a:gd name="T51" fmla="*/ 182390312 h 1557"/>
                <a:gd name="T52" fmla="*/ 147933434 w 1557"/>
                <a:gd name="T53" fmla="*/ 190421446 h 1557"/>
                <a:gd name="T54" fmla="*/ 154151329 w 1557"/>
                <a:gd name="T55" fmla="*/ 166975171 h 1557"/>
                <a:gd name="T56" fmla="*/ 178504633 w 1557"/>
                <a:gd name="T57" fmla="*/ 165420700 h 1557"/>
                <a:gd name="T58" fmla="*/ 175266116 w 1557"/>
                <a:gd name="T59" fmla="*/ 141844495 h 1557"/>
                <a:gd name="T60" fmla="*/ 197676597 w 1557"/>
                <a:gd name="T61" fmla="*/ 130704419 h 1557"/>
                <a:gd name="T62" fmla="*/ 185370376 w 1557"/>
                <a:gd name="T63" fmla="*/ 109978018 h 1557"/>
                <a:gd name="T64" fmla="*/ 101040440 w 1557"/>
                <a:gd name="T65" fmla="*/ 170472821 h 1557"/>
                <a:gd name="T66" fmla="*/ 101040440 w 1557"/>
                <a:gd name="T67" fmla="*/ 31089061 h 1557"/>
                <a:gd name="T68" fmla="*/ 101040440 w 1557"/>
                <a:gd name="T69" fmla="*/ 170472821 h 15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57" h="1557">
                  <a:moveTo>
                    <a:pt x="1556" y="849"/>
                  </a:moveTo>
                  <a:lnTo>
                    <a:pt x="1556" y="706"/>
                  </a:lnTo>
                  <a:lnTo>
                    <a:pt x="1431" y="706"/>
                  </a:lnTo>
                  <a:cubicBezTo>
                    <a:pt x="1427" y="667"/>
                    <a:pt x="1419" y="630"/>
                    <a:pt x="1409" y="595"/>
                  </a:cubicBezTo>
                  <a:lnTo>
                    <a:pt x="1526" y="547"/>
                  </a:lnTo>
                  <a:lnTo>
                    <a:pt x="1470" y="414"/>
                  </a:lnTo>
                  <a:lnTo>
                    <a:pt x="1353" y="461"/>
                  </a:lnTo>
                  <a:cubicBezTo>
                    <a:pt x="1335" y="428"/>
                    <a:pt x="1315" y="395"/>
                    <a:pt x="1290" y="367"/>
                  </a:cubicBezTo>
                  <a:lnTo>
                    <a:pt x="1378" y="279"/>
                  </a:lnTo>
                  <a:lnTo>
                    <a:pt x="1278" y="178"/>
                  </a:lnTo>
                  <a:lnTo>
                    <a:pt x="1190" y="266"/>
                  </a:lnTo>
                  <a:cubicBezTo>
                    <a:pt x="1161" y="242"/>
                    <a:pt x="1128" y="221"/>
                    <a:pt x="1095" y="203"/>
                  </a:cubicBezTo>
                  <a:lnTo>
                    <a:pt x="1142" y="86"/>
                  </a:lnTo>
                  <a:lnTo>
                    <a:pt x="1009" y="31"/>
                  </a:lnTo>
                  <a:lnTo>
                    <a:pt x="960" y="147"/>
                  </a:lnTo>
                  <a:cubicBezTo>
                    <a:pt x="923" y="137"/>
                    <a:pt x="886" y="129"/>
                    <a:pt x="850" y="125"/>
                  </a:cubicBezTo>
                  <a:lnTo>
                    <a:pt x="850" y="0"/>
                  </a:lnTo>
                  <a:lnTo>
                    <a:pt x="706" y="0"/>
                  </a:lnTo>
                  <a:lnTo>
                    <a:pt x="706" y="125"/>
                  </a:lnTo>
                  <a:cubicBezTo>
                    <a:pt x="667" y="129"/>
                    <a:pt x="630" y="137"/>
                    <a:pt x="596" y="147"/>
                  </a:cubicBezTo>
                  <a:lnTo>
                    <a:pt x="546" y="31"/>
                  </a:lnTo>
                  <a:lnTo>
                    <a:pt x="413" y="86"/>
                  </a:lnTo>
                  <a:lnTo>
                    <a:pt x="460" y="203"/>
                  </a:lnTo>
                  <a:cubicBezTo>
                    <a:pt x="428" y="221"/>
                    <a:pt x="395" y="242"/>
                    <a:pt x="366" y="266"/>
                  </a:cubicBezTo>
                  <a:lnTo>
                    <a:pt x="278" y="178"/>
                  </a:lnTo>
                  <a:lnTo>
                    <a:pt x="178" y="279"/>
                  </a:lnTo>
                  <a:lnTo>
                    <a:pt x="266" y="367"/>
                  </a:lnTo>
                  <a:cubicBezTo>
                    <a:pt x="241" y="395"/>
                    <a:pt x="221" y="428"/>
                    <a:pt x="202" y="461"/>
                  </a:cubicBezTo>
                  <a:lnTo>
                    <a:pt x="86" y="414"/>
                  </a:lnTo>
                  <a:lnTo>
                    <a:pt x="30" y="547"/>
                  </a:lnTo>
                  <a:lnTo>
                    <a:pt x="147" y="595"/>
                  </a:lnTo>
                  <a:cubicBezTo>
                    <a:pt x="137" y="632"/>
                    <a:pt x="129" y="669"/>
                    <a:pt x="125" y="706"/>
                  </a:cubicBezTo>
                  <a:lnTo>
                    <a:pt x="0" y="706"/>
                  </a:lnTo>
                  <a:lnTo>
                    <a:pt x="0" y="849"/>
                  </a:lnTo>
                  <a:lnTo>
                    <a:pt x="125" y="849"/>
                  </a:lnTo>
                  <a:cubicBezTo>
                    <a:pt x="129" y="888"/>
                    <a:pt x="137" y="925"/>
                    <a:pt x="147" y="960"/>
                  </a:cubicBezTo>
                  <a:lnTo>
                    <a:pt x="30" y="1009"/>
                  </a:lnTo>
                  <a:lnTo>
                    <a:pt x="86" y="1142"/>
                  </a:lnTo>
                  <a:lnTo>
                    <a:pt x="202" y="1095"/>
                  </a:lnTo>
                  <a:cubicBezTo>
                    <a:pt x="221" y="1127"/>
                    <a:pt x="241" y="1160"/>
                    <a:pt x="266" y="1189"/>
                  </a:cubicBezTo>
                  <a:lnTo>
                    <a:pt x="178" y="1277"/>
                  </a:lnTo>
                  <a:lnTo>
                    <a:pt x="278" y="1377"/>
                  </a:lnTo>
                  <a:lnTo>
                    <a:pt x="366" y="1289"/>
                  </a:lnTo>
                  <a:cubicBezTo>
                    <a:pt x="395" y="1314"/>
                    <a:pt x="428" y="1334"/>
                    <a:pt x="460" y="1353"/>
                  </a:cubicBezTo>
                  <a:lnTo>
                    <a:pt x="413" y="1470"/>
                  </a:lnTo>
                  <a:lnTo>
                    <a:pt x="546" y="1525"/>
                  </a:lnTo>
                  <a:lnTo>
                    <a:pt x="596" y="1408"/>
                  </a:lnTo>
                  <a:cubicBezTo>
                    <a:pt x="632" y="1418"/>
                    <a:pt x="669" y="1426"/>
                    <a:pt x="706" y="1431"/>
                  </a:cubicBezTo>
                  <a:lnTo>
                    <a:pt x="706" y="1556"/>
                  </a:lnTo>
                  <a:lnTo>
                    <a:pt x="850" y="1556"/>
                  </a:lnTo>
                  <a:lnTo>
                    <a:pt x="850" y="1431"/>
                  </a:lnTo>
                  <a:cubicBezTo>
                    <a:pt x="889" y="1426"/>
                    <a:pt x="925" y="1418"/>
                    <a:pt x="960" y="1408"/>
                  </a:cubicBezTo>
                  <a:lnTo>
                    <a:pt x="1009" y="1525"/>
                  </a:lnTo>
                  <a:lnTo>
                    <a:pt x="1142" y="1470"/>
                  </a:lnTo>
                  <a:lnTo>
                    <a:pt x="1095" y="1353"/>
                  </a:lnTo>
                  <a:cubicBezTo>
                    <a:pt x="1128" y="1334"/>
                    <a:pt x="1161" y="1314"/>
                    <a:pt x="1190" y="1289"/>
                  </a:cubicBezTo>
                  <a:lnTo>
                    <a:pt x="1278" y="1377"/>
                  </a:lnTo>
                  <a:lnTo>
                    <a:pt x="1378" y="1277"/>
                  </a:lnTo>
                  <a:lnTo>
                    <a:pt x="1290" y="1189"/>
                  </a:lnTo>
                  <a:cubicBezTo>
                    <a:pt x="1315" y="1160"/>
                    <a:pt x="1335" y="1127"/>
                    <a:pt x="1353" y="1095"/>
                  </a:cubicBezTo>
                  <a:lnTo>
                    <a:pt x="1470" y="1142"/>
                  </a:lnTo>
                  <a:lnTo>
                    <a:pt x="1526" y="1009"/>
                  </a:lnTo>
                  <a:lnTo>
                    <a:pt x="1409" y="960"/>
                  </a:lnTo>
                  <a:cubicBezTo>
                    <a:pt x="1419" y="923"/>
                    <a:pt x="1427" y="886"/>
                    <a:pt x="1431" y="849"/>
                  </a:cubicBezTo>
                  <a:lnTo>
                    <a:pt x="1556" y="849"/>
                  </a:lnTo>
                  <a:close/>
                  <a:moveTo>
                    <a:pt x="780" y="1316"/>
                  </a:moveTo>
                  <a:cubicBezTo>
                    <a:pt x="483" y="1316"/>
                    <a:pt x="241" y="1074"/>
                    <a:pt x="241" y="777"/>
                  </a:cubicBezTo>
                  <a:cubicBezTo>
                    <a:pt x="241" y="481"/>
                    <a:pt x="483" y="240"/>
                    <a:pt x="780" y="240"/>
                  </a:cubicBezTo>
                  <a:cubicBezTo>
                    <a:pt x="1077" y="240"/>
                    <a:pt x="1319" y="481"/>
                    <a:pt x="1319" y="777"/>
                  </a:cubicBezTo>
                  <a:cubicBezTo>
                    <a:pt x="1319" y="1074"/>
                    <a:pt x="1077" y="1316"/>
                    <a:pt x="780" y="13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39" name="Полилиния 18"/>
            <p:cNvSpPr>
              <a:spLocks noChangeArrowheads="1"/>
            </p:cNvSpPr>
            <p:nvPr/>
          </p:nvSpPr>
          <p:spPr bwMode="auto">
            <a:xfrm>
              <a:off x="7124700" y="3408363"/>
              <a:ext cx="295275" cy="295275"/>
            </a:xfrm>
            <a:custGeom>
              <a:avLst/>
              <a:gdLst>
                <a:gd name="T0" fmla="*/ 53033692 w 821"/>
                <a:gd name="T1" fmla="*/ 0 h 819"/>
                <a:gd name="T2" fmla="*/ 0 w 821"/>
                <a:gd name="T3" fmla="*/ 53033048 h 819"/>
                <a:gd name="T4" fmla="*/ 53033692 w 821"/>
                <a:gd name="T5" fmla="*/ 106325679 h 819"/>
                <a:gd name="T6" fmla="*/ 106067024 w 821"/>
                <a:gd name="T7" fmla="*/ 53033048 h 819"/>
                <a:gd name="T8" fmla="*/ 53033692 w 821"/>
                <a:gd name="T9" fmla="*/ 0 h 819"/>
                <a:gd name="T10" fmla="*/ 53033692 w 821"/>
                <a:gd name="T11" fmla="*/ 90077983 h 819"/>
                <a:gd name="T12" fmla="*/ 16168914 w 821"/>
                <a:gd name="T13" fmla="*/ 53033048 h 819"/>
                <a:gd name="T14" fmla="*/ 53033692 w 821"/>
                <a:gd name="T15" fmla="*/ 16247696 h 819"/>
                <a:gd name="T16" fmla="*/ 89898470 w 821"/>
                <a:gd name="T17" fmla="*/ 53033048 h 819"/>
                <a:gd name="T18" fmla="*/ 53033692 w 821"/>
                <a:gd name="T19" fmla="*/ 90077983 h 8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cubicBezTo>
                    <a:pt x="185" y="0"/>
                    <a:pt x="0" y="183"/>
                    <a:pt x="0" y="408"/>
                  </a:cubicBezTo>
                  <a:cubicBezTo>
                    <a:pt x="0" y="634"/>
                    <a:pt x="185" y="818"/>
                    <a:pt x="410" y="818"/>
                  </a:cubicBezTo>
                  <a:cubicBezTo>
                    <a:pt x="635" y="818"/>
                    <a:pt x="820" y="634"/>
                    <a:pt x="820" y="408"/>
                  </a:cubicBezTo>
                  <a:cubicBezTo>
                    <a:pt x="820" y="183"/>
                    <a:pt x="635" y="0"/>
                    <a:pt x="410" y="0"/>
                  </a:cubicBezTo>
                  <a:close/>
                  <a:moveTo>
                    <a:pt x="410" y="693"/>
                  </a:moveTo>
                  <a:cubicBezTo>
                    <a:pt x="252" y="693"/>
                    <a:pt x="125" y="566"/>
                    <a:pt x="125" y="408"/>
                  </a:cubicBezTo>
                  <a:cubicBezTo>
                    <a:pt x="125" y="251"/>
                    <a:pt x="252" y="125"/>
                    <a:pt x="410" y="125"/>
                  </a:cubicBezTo>
                  <a:cubicBezTo>
                    <a:pt x="568" y="125"/>
                    <a:pt x="695" y="251"/>
                    <a:pt x="695" y="408"/>
                  </a:cubicBezTo>
                  <a:cubicBezTo>
                    <a:pt x="695" y="564"/>
                    <a:pt x="566" y="693"/>
                    <a:pt x="410" y="6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0" name="Полилиния 19"/>
          <p:cNvSpPr>
            <a:spLocks noChangeArrowheads="1"/>
          </p:cNvSpPr>
          <p:nvPr userDrawn="1"/>
        </p:nvSpPr>
        <p:spPr bwMode="auto">
          <a:xfrm>
            <a:off x="3300533" y="5529983"/>
            <a:ext cx="701582" cy="670360"/>
          </a:xfrm>
          <a:custGeom>
            <a:avLst/>
            <a:gdLst>
              <a:gd name="T0" fmla="*/ 217915650 w 1691"/>
              <a:gd name="T1" fmla="*/ 79529845 h 1610"/>
              <a:gd name="T2" fmla="*/ 134617743 w 1691"/>
              <a:gd name="T3" fmla="*/ 79529845 h 1610"/>
              <a:gd name="T4" fmla="*/ 109344775 w 1691"/>
              <a:gd name="T5" fmla="*/ 0 h 1610"/>
              <a:gd name="T6" fmla="*/ 83169163 w 1691"/>
              <a:gd name="T7" fmla="*/ 79141154 h 1610"/>
              <a:gd name="T8" fmla="*/ 0 w 1691"/>
              <a:gd name="T9" fmla="*/ 78882026 h 1610"/>
              <a:gd name="T10" fmla="*/ 773542 w 1691"/>
              <a:gd name="T11" fmla="*/ 79529845 h 1610"/>
              <a:gd name="T12" fmla="*/ 0 w 1691"/>
              <a:gd name="T13" fmla="*/ 79529845 h 1610"/>
              <a:gd name="T14" fmla="*/ 67308872 w 1691"/>
              <a:gd name="T15" fmla="*/ 128491276 h 1610"/>
              <a:gd name="T16" fmla="*/ 41778056 w 1691"/>
              <a:gd name="T17" fmla="*/ 208150325 h 1610"/>
              <a:gd name="T18" fmla="*/ 109086928 w 1691"/>
              <a:gd name="T19" fmla="*/ 159059690 h 1610"/>
              <a:gd name="T20" fmla="*/ 175880105 w 1691"/>
              <a:gd name="T21" fmla="*/ 208409453 h 1610"/>
              <a:gd name="T22" fmla="*/ 150478034 w 1691"/>
              <a:gd name="T23" fmla="*/ 128750044 h 1610"/>
              <a:gd name="T24" fmla="*/ 217915650 w 1691"/>
              <a:gd name="T25" fmla="*/ 79529845 h 1610"/>
              <a:gd name="T26" fmla="*/ 153185609 w 1691"/>
              <a:gd name="T27" fmla="*/ 177064016 h 1610"/>
              <a:gd name="T28" fmla="*/ 108829081 w 1691"/>
              <a:gd name="T29" fmla="*/ 144422942 h 1610"/>
              <a:gd name="T30" fmla="*/ 64214347 w 1691"/>
              <a:gd name="T31" fmla="*/ 177064016 h 1610"/>
              <a:gd name="T32" fmla="*/ 81363874 w 1691"/>
              <a:gd name="T33" fmla="*/ 124346315 h 1610"/>
              <a:gd name="T34" fmla="*/ 36749140 w 1691"/>
              <a:gd name="T35" fmla="*/ 91705241 h 1610"/>
              <a:gd name="T36" fmla="*/ 37264834 w 1691"/>
              <a:gd name="T37" fmla="*/ 91705241 h 1610"/>
              <a:gd name="T38" fmla="*/ 36491293 w 1691"/>
              <a:gd name="T39" fmla="*/ 91187346 h 1610"/>
              <a:gd name="T40" fmla="*/ 91679195 w 1691"/>
              <a:gd name="T41" fmla="*/ 91446473 h 1610"/>
              <a:gd name="T42" fmla="*/ 109086928 w 1691"/>
              <a:gd name="T43" fmla="*/ 38728772 h 1610"/>
              <a:gd name="T44" fmla="*/ 125978608 w 1691"/>
              <a:gd name="T45" fmla="*/ 91705241 h 1610"/>
              <a:gd name="T46" fmla="*/ 181424716 w 1691"/>
              <a:gd name="T47" fmla="*/ 91705241 h 1610"/>
              <a:gd name="T48" fmla="*/ 136552135 w 1691"/>
              <a:gd name="T49" fmla="*/ 124605443 h 1610"/>
              <a:gd name="T50" fmla="*/ 153185609 w 1691"/>
              <a:gd name="T51" fmla="*/ 177064016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grpSp>
        <p:nvGrpSpPr>
          <p:cNvPr id="41" name="Группа 40"/>
          <p:cNvGrpSpPr/>
          <p:nvPr userDrawn="1"/>
        </p:nvGrpSpPr>
        <p:grpSpPr>
          <a:xfrm>
            <a:off x="5863060" y="5554230"/>
            <a:ext cx="457200" cy="646113"/>
            <a:chOff x="3244850" y="4375150"/>
            <a:chExt cx="457200" cy="64611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2" name="Полилиния 25"/>
            <p:cNvSpPr>
              <a:spLocks noChangeArrowheads="1"/>
            </p:cNvSpPr>
            <p:nvPr/>
          </p:nvSpPr>
          <p:spPr bwMode="auto">
            <a:xfrm>
              <a:off x="3244850" y="4375150"/>
              <a:ext cx="457200" cy="646113"/>
            </a:xfrm>
            <a:custGeom>
              <a:avLst/>
              <a:gdLst>
                <a:gd name="T0" fmla="*/ 0 w 1271"/>
                <a:gd name="T1" fmla="*/ 232699056 h 1793"/>
                <a:gd name="T2" fmla="*/ 0 w 1271"/>
                <a:gd name="T3" fmla="*/ 88820178 h 1793"/>
                <a:gd name="T4" fmla="*/ 20832636 w 1271"/>
                <a:gd name="T5" fmla="*/ 88820178 h 1793"/>
                <a:gd name="T6" fmla="*/ 20832636 w 1271"/>
                <a:gd name="T7" fmla="*/ 61680909 h 1793"/>
                <a:gd name="T8" fmla="*/ 82425498 w 1271"/>
                <a:gd name="T9" fmla="*/ 0 h 1793"/>
                <a:gd name="T10" fmla="*/ 143888502 w 1271"/>
                <a:gd name="T11" fmla="*/ 61680909 h 1793"/>
                <a:gd name="T12" fmla="*/ 143888502 w 1271"/>
                <a:gd name="T13" fmla="*/ 70770454 h 1793"/>
                <a:gd name="T14" fmla="*/ 129266735 w 1271"/>
                <a:gd name="T15" fmla="*/ 70770454 h 1793"/>
                <a:gd name="T16" fmla="*/ 129266735 w 1271"/>
                <a:gd name="T17" fmla="*/ 61680909 h 1793"/>
                <a:gd name="T18" fmla="*/ 82425498 w 1271"/>
                <a:gd name="T19" fmla="*/ 14543849 h 1793"/>
                <a:gd name="T20" fmla="*/ 35454403 w 1271"/>
                <a:gd name="T21" fmla="*/ 61680909 h 1793"/>
                <a:gd name="T22" fmla="*/ 35454403 w 1271"/>
                <a:gd name="T23" fmla="*/ 88820178 h 1793"/>
                <a:gd name="T24" fmla="*/ 164333004 w 1271"/>
                <a:gd name="T25" fmla="*/ 88820178 h 1793"/>
                <a:gd name="T26" fmla="*/ 164333004 w 1271"/>
                <a:gd name="T27" fmla="*/ 232699056 h 1793"/>
                <a:gd name="T28" fmla="*/ 0 w 1271"/>
                <a:gd name="T29" fmla="*/ 232699056 h 1793"/>
                <a:gd name="T30" fmla="*/ 149970233 w 1271"/>
                <a:gd name="T31" fmla="*/ 103364026 h 1793"/>
                <a:gd name="T32" fmla="*/ 14492269 w 1271"/>
                <a:gd name="T33" fmla="*/ 103364026 h 1793"/>
                <a:gd name="T34" fmla="*/ 14492269 w 1271"/>
                <a:gd name="T35" fmla="*/ 218025481 h 1793"/>
                <a:gd name="T36" fmla="*/ 149970233 w 1271"/>
                <a:gd name="T37" fmla="*/ 218025481 h 1793"/>
                <a:gd name="T38" fmla="*/ 149970233 w 1271"/>
                <a:gd name="T39" fmla="*/ 103364026 h 17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1" h="1793">
                  <a:moveTo>
                    <a:pt x="0" y="1792"/>
                  </a:moveTo>
                  <a:lnTo>
                    <a:pt x="0" y="684"/>
                  </a:lnTo>
                  <a:lnTo>
                    <a:pt x="161" y="684"/>
                  </a:lnTo>
                  <a:lnTo>
                    <a:pt x="161" y="475"/>
                  </a:lnTo>
                  <a:cubicBezTo>
                    <a:pt x="161" y="213"/>
                    <a:pt x="374" y="0"/>
                    <a:pt x="637" y="0"/>
                  </a:cubicBezTo>
                  <a:cubicBezTo>
                    <a:pt x="899" y="0"/>
                    <a:pt x="1112" y="213"/>
                    <a:pt x="1112" y="475"/>
                  </a:cubicBezTo>
                  <a:lnTo>
                    <a:pt x="1112" y="545"/>
                  </a:lnTo>
                  <a:lnTo>
                    <a:pt x="999" y="545"/>
                  </a:lnTo>
                  <a:lnTo>
                    <a:pt x="999" y="475"/>
                  </a:lnTo>
                  <a:cubicBezTo>
                    <a:pt x="999" y="274"/>
                    <a:pt x="837" y="112"/>
                    <a:pt x="637" y="112"/>
                  </a:cubicBezTo>
                  <a:cubicBezTo>
                    <a:pt x="436" y="112"/>
                    <a:pt x="274" y="274"/>
                    <a:pt x="274" y="475"/>
                  </a:cubicBezTo>
                  <a:lnTo>
                    <a:pt x="274" y="684"/>
                  </a:lnTo>
                  <a:lnTo>
                    <a:pt x="1270" y="684"/>
                  </a:lnTo>
                  <a:lnTo>
                    <a:pt x="1270" y="1792"/>
                  </a:lnTo>
                  <a:lnTo>
                    <a:pt x="0" y="1792"/>
                  </a:lnTo>
                  <a:close/>
                  <a:moveTo>
                    <a:pt x="1159" y="796"/>
                  </a:moveTo>
                  <a:lnTo>
                    <a:pt x="112" y="796"/>
                  </a:lnTo>
                  <a:lnTo>
                    <a:pt x="112" y="1679"/>
                  </a:lnTo>
                  <a:lnTo>
                    <a:pt x="1159" y="1679"/>
                  </a:lnTo>
                  <a:lnTo>
                    <a:pt x="1159" y="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43" name="Полилиния 26"/>
            <p:cNvSpPr>
              <a:spLocks noChangeArrowheads="1"/>
            </p:cNvSpPr>
            <p:nvPr/>
          </p:nvSpPr>
          <p:spPr bwMode="auto">
            <a:xfrm>
              <a:off x="3432175" y="4724400"/>
              <a:ext cx="82550" cy="195263"/>
            </a:xfrm>
            <a:custGeom>
              <a:avLst/>
              <a:gdLst>
                <a:gd name="T0" fmla="*/ 7600343 w 230"/>
                <a:gd name="T1" fmla="*/ 70345932 h 541"/>
                <a:gd name="T2" fmla="*/ 7600343 w 230"/>
                <a:gd name="T3" fmla="*/ 28008149 h 541"/>
                <a:gd name="T4" fmla="*/ 0 w 230"/>
                <a:gd name="T5" fmla="*/ 14850816 h 541"/>
                <a:gd name="T6" fmla="*/ 14814136 w 230"/>
                <a:gd name="T7" fmla="*/ 0 h 541"/>
                <a:gd name="T8" fmla="*/ 29499422 w 230"/>
                <a:gd name="T9" fmla="*/ 14850816 h 541"/>
                <a:gd name="T10" fmla="*/ 21899079 w 230"/>
                <a:gd name="T11" fmla="*/ 28008149 h 541"/>
                <a:gd name="T12" fmla="*/ 21899079 w 230"/>
                <a:gd name="T13" fmla="*/ 70345932 h 541"/>
                <a:gd name="T14" fmla="*/ 7600343 w 230"/>
                <a:gd name="T15" fmla="*/ 70345932 h 5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0" h="541">
                  <a:moveTo>
                    <a:pt x="59" y="540"/>
                  </a:moveTo>
                  <a:lnTo>
                    <a:pt x="59" y="215"/>
                  </a:lnTo>
                  <a:cubicBezTo>
                    <a:pt x="22" y="194"/>
                    <a:pt x="0" y="155"/>
                    <a:pt x="0" y="114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4"/>
                  </a:cubicBezTo>
                  <a:cubicBezTo>
                    <a:pt x="229" y="155"/>
                    <a:pt x="207" y="194"/>
                    <a:pt x="170" y="215"/>
                  </a:cubicBezTo>
                  <a:lnTo>
                    <a:pt x="170" y="540"/>
                  </a:lnTo>
                  <a:lnTo>
                    <a:pt x="59" y="5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4" name="Полилиния 24"/>
          <p:cNvSpPr>
            <a:spLocks noChangeArrowheads="1"/>
          </p:cNvSpPr>
          <p:nvPr userDrawn="1"/>
        </p:nvSpPr>
        <p:spPr bwMode="auto">
          <a:xfrm>
            <a:off x="8138680" y="5594494"/>
            <a:ext cx="773980" cy="560388"/>
          </a:xfrm>
          <a:custGeom>
            <a:avLst/>
            <a:gdLst>
              <a:gd name="T0" fmla="*/ 0 w 1488"/>
              <a:gd name="T1" fmla="*/ 139312803 h 1076"/>
              <a:gd name="T2" fmla="*/ 0 w 1488"/>
              <a:gd name="T3" fmla="*/ 0 h 1076"/>
              <a:gd name="T4" fmla="*/ 192216730 w 1488"/>
              <a:gd name="T5" fmla="*/ 0 h 1076"/>
              <a:gd name="T6" fmla="*/ 192216730 w 1488"/>
              <a:gd name="T7" fmla="*/ 139312803 h 1076"/>
              <a:gd name="T8" fmla="*/ 0 w 1488"/>
              <a:gd name="T9" fmla="*/ 139312803 h 1076"/>
              <a:gd name="T10" fmla="*/ 171534521 w 1488"/>
              <a:gd name="T11" fmla="*/ 127131078 h 1076"/>
              <a:gd name="T12" fmla="*/ 125128354 w 1488"/>
              <a:gd name="T13" fmla="*/ 82032522 h 1076"/>
              <a:gd name="T14" fmla="*/ 133918607 w 1488"/>
              <a:gd name="T15" fmla="*/ 73479503 h 1076"/>
              <a:gd name="T16" fmla="*/ 180195342 w 1488"/>
              <a:gd name="T17" fmla="*/ 118577699 h 1076"/>
              <a:gd name="T18" fmla="*/ 180195342 w 1488"/>
              <a:gd name="T19" fmla="*/ 17754382 h 1076"/>
              <a:gd name="T20" fmla="*/ 100051198 w 1488"/>
              <a:gd name="T21" fmla="*/ 79310992 h 1076"/>
              <a:gd name="T22" fmla="*/ 96302334 w 1488"/>
              <a:gd name="T23" fmla="*/ 80606959 h 1076"/>
              <a:gd name="T24" fmla="*/ 92682902 w 1488"/>
              <a:gd name="T25" fmla="*/ 79310992 h 1076"/>
              <a:gd name="T26" fmla="*/ 12150820 w 1488"/>
              <a:gd name="T27" fmla="*/ 18013575 h 1076"/>
              <a:gd name="T28" fmla="*/ 12150820 w 1488"/>
              <a:gd name="T29" fmla="*/ 118836892 h 1076"/>
              <a:gd name="T30" fmla="*/ 58427555 w 1488"/>
              <a:gd name="T31" fmla="*/ 73738696 h 1076"/>
              <a:gd name="T32" fmla="*/ 67217809 w 1488"/>
              <a:gd name="T33" fmla="*/ 82291716 h 1076"/>
              <a:gd name="T34" fmla="*/ 20811641 w 1488"/>
              <a:gd name="T35" fmla="*/ 127390271 h 1076"/>
              <a:gd name="T36" fmla="*/ 171534521 w 1488"/>
              <a:gd name="T37" fmla="*/ 127390271 h 1076"/>
              <a:gd name="T38" fmla="*/ 171534521 w 1488"/>
              <a:gd name="T39" fmla="*/ 127131078 h 1076"/>
              <a:gd name="T40" fmla="*/ 96043829 w 1488"/>
              <a:gd name="T41" fmla="*/ 67129267 h 1076"/>
              <a:gd name="T42" fmla="*/ 168303027 w 1488"/>
              <a:gd name="T43" fmla="*/ 11663339 h 1076"/>
              <a:gd name="T44" fmla="*/ 23526125 w 1488"/>
              <a:gd name="T45" fmla="*/ 11663339 h 1076"/>
              <a:gd name="T46" fmla="*/ 96043829 w 1488"/>
              <a:gd name="T47" fmla="*/ 67129267 h 10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488" h="1076">
                <a:moveTo>
                  <a:pt x="0" y="1075"/>
                </a:moveTo>
                <a:lnTo>
                  <a:pt x="0" y="0"/>
                </a:lnTo>
                <a:lnTo>
                  <a:pt x="1487" y="0"/>
                </a:lnTo>
                <a:lnTo>
                  <a:pt x="1487" y="1075"/>
                </a:lnTo>
                <a:lnTo>
                  <a:pt x="0" y="1075"/>
                </a:lnTo>
                <a:close/>
                <a:moveTo>
                  <a:pt x="1327" y="981"/>
                </a:moveTo>
                <a:lnTo>
                  <a:pt x="968" y="633"/>
                </a:lnTo>
                <a:lnTo>
                  <a:pt x="1036" y="567"/>
                </a:lnTo>
                <a:lnTo>
                  <a:pt x="1394" y="915"/>
                </a:lnTo>
                <a:lnTo>
                  <a:pt x="1394" y="137"/>
                </a:lnTo>
                <a:lnTo>
                  <a:pt x="774" y="612"/>
                </a:lnTo>
                <a:cubicBezTo>
                  <a:pt x="766" y="618"/>
                  <a:pt x="755" y="622"/>
                  <a:pt x="745" y="622"/>
                </a:cubicBezTo>
                <a:cubicBezTo>
                  <a:pt x="735" y="622"/>
                  <a:pt x="725" y="618"/>
                  <a:pt x="717" y="612"/>
                </a:cubicBezTo>
                <a:lnTo>
                  <a:pt x="94" y="139"/>
                </a:lnTo>
                <a:lnTo>
                  <a:pt x="94" y="917"/>
                </a:lnTo>
                <a:lnTo>
                  <a:pt x="452" y="569"/>
                </a:lnTo>
                <a:lnTo>
                  <a:pt x="520" y="635"/>
                </a:lnTo>
                <a:lnTo>
                  <a:pt x="161" y="983"/>
                </a:lnTo>
                <a:lnTo>
                  <a:pt x="1327" y="983"/>
                </a:lnTo>
                <a:lnTo>
                  <a:pt x="1327" y="981"/>
                </a:lnTo>
                <a:close/>
                <a:moveTo>
                  <a:pt x="743" y="518"/>
                </a:moveTo>
                <a:lnTo>
                  <a:pt x="1302" y="90"/>
                </a:lnTo>
                <a:lnTo>
                  <a:pt x="182" y="90"/>
                </a:lnTo>
                <a:lnTo>
                  <a:pt x="743" y="51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sp>
        <p:nvSpPr>
          <p:cNvPr id="45" name="Полилиния 44"/>
          <p:cNvSpPr>
            <a:spLocks noChangeArrowheads="1"/>
          </p:cNvSpPr>
          <p:nvPr userDrawn="1"/>
        </p:nvSpPr>
        <p:spPr bwMode="auto">
          <a:xfrm>
            <a:off x="10711232" y="5594989"/>
            <a:ext cx="521342" cy="529960"/>
          </a:xfrm>
          <a:custGeom>
            <a:avLst/>
            <a:gdLst>
              <a:gd name="T0" fmla="*/ 138063790 w 1068"/>
              <a:gd name="T1" fmla="*/ 132270638 h 1085"/>
              <a:gd name="T2" fmla="*/ 101445222 w 1068"/>
              <a:gd name="T3" fmla="*/ 91591970 h 1085"/>
              <a:gd name="T4" fmla="*/ 113479108 w 1068"/>
              <a:gd name="T5" fmla="*/ 56613527 h 1085"/>
              <a:gd name="T6" fmla="*/ 56674805 w 1068"/>
              <a:gd name="T7" fmla="*/ 0 h 1085"/>
              <a:gd name="T8" fmla="*/ 0 w 1068"/>
              <a:gd name="T9" fmla="*/ 56613527 h 1085"/>
              <a:gd name="T10" fmla="*/ 56674805 w 1068"/>
              <a:gd name="T11" fmla="*/ 113356630 h 1085"/>
              <a:gd name="T12" fmla="*/ 92775744 w 1068"/>
              <a:gd name="T13" fmla="*/ 100401278 h 1085"/>
              <a:gd name="T14" fmla="*/ 128747546 w 1068"/>
              <a:gd name="T15" fmla="*/ 140432430 h 1085"/>
              <a:gd name="T16" fmla="*/ 138063790 w 1068"/>
              <a:gd name="T17" fmla="*/ 132270638 h 1085"/>
              <a:gd name="T18" fmla="*/ 56674805 w 1068"/>
              <a:gd name="T19" fmla="*/ 101178729 h 1085"/>
              <a:gd name="T20" fmla="*/ 12422018 w 1068"/>
              <a:gd name="T21" fmla="*/ 56872678 h 1085"/>
              <a:gd name="T22" fmla="*/ 56674805 w 1068"/>
              <a:gd name="T23" fmla="*/ 12695842 h 1085"/>
              <a:gd name="T24" fmla="*/ 100927593 w 1068"/>
              <a:gd name="T25" fmla="*/ 56872678 h 1085"/>
              <a:gd name="T26" fmla="*/ 56674805 w 1068"/>
              <a:gd name="T27" fmla="*/ 101178729 h 108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68" h="1085">
                <a:moveTo>
                  <a:pt x="1067" y="1021"/>
                </a:moveTo>
                <a:lnTo>
                  <a:pt x="784" y="707"/>
                </a:lnTo>
                <a:cubicBezTo>
                  <a:pt x="842" y="634"/>
                  <a:pt x="877" y="539"/>
                  <a:pt x="877" y="437"/>
                </a:cubicBezTo>
                <a:cubicBezTo>
                  <a:pt x="877" y="195"/>
                  <a:pt x="680" y="0"/>
                  <a:pt x="438" y="0"/>
                </a:cubicBezTo>
                <a:cubicBezTo>
                  <a:pt x="197" y="0"/>
                  <a:pt x="0" y="195"/>
                  <a:pt x="0" y="437"/>
                </a:cubicBezTo>
                <a:cubicBezTo>
                  <a:pt x="0" y="679"/>
                  <a:pt x="197" y="875"/>
                  <a:pt x="438" y="875"/>
                </a:cubicBezTo>
                <a:cubicBezTo>
                  <a:pt x="545" y="875"/>
                  <a:pt x="641" y="838"/>
                  <a:pt x="717" y="775"/>
                </a:cubicBezTo>
                <a:lnTo>
                  <a:pt x="995" y="1084"/>
                </a:lnTo>
                <a:lnTo>
                  <a:pt x="1067" y="1021"/>
                </a:lnTo>
                <a:close/>
                <a:moveTo>
                  <a:pt x="438" y="781"/>
                </a:moveTo>
                <a:cubicBezTo>
                  <a:pt x="250" y="781"/>
                  <a:pt x="96" y="627"/>
                  <a:pt x="96" y="439"/>
                </a:cubicBezTo>
                <a:cubicBezTo>
                  <a:pt x="96" y="251"/>
                  <a:pt x="250" y="98"/>
                  <a:pt x="438" y="98"/>
                </a:cubicBezTo>
                <a:cubicBezTo>
                  <a:pt x="627" y="98"/>
                  <a:pt x="780" y="251"/>
                  <a:pt x="780" y="439"/>
                </a:cubicBezTo>
                <a:cubicBezTo>
                  <a:pt x="780" y="627"/>
                  <a:pt x="627" y="781"/>
                  <a:pt x="438" y="78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0859" y="963038"/>
            <a:ext cx="2015209" cy="3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6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1235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5021" y="287303"/>
            <a:ext cx="10818779" cy="675735"/>
          </a:xfrm>
        </p:spPr>
        <p:txBody>
          <a:bodyPr rtlCol="0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0" y="1889492"/>
            <a:ext cx="12192000" cy="0"/>
          </a:xfrm>
          <a:prstGeom prst="line">
            <a:avLst/>
          </a:prstGeom>
          <a:ln w="889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3597275" y="1401763"/>
            <a:ext cx="7756525" cy="317500"/>
          </a:xfrm>
        </p:spPr>
        <p:txBody>
          <a:bodyPr rtlCol="0">
            <a:noAutofit/>
          </a:bodyPr>
          <a:lstStyle>
            <a:lvl1pPr marL="0" indent="0" algn="l">
              <a:buFontTx/>
              <a:buNone/>
              <a:defRPr sz="2400" b="1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>
          <a:xfrm>
            <a:off x="3597275" y="2197100"/>
            <a:ext cx="7756525" cy="2169207"/>
          </a:xfrm>
        </p:spPr>
        <p:txBody>
          <a:bodyPr rtlCol="0">
            <a:normAutofit/>
          </a:bodyPr>
          <a:lstStyle>
            <a:lvl1pPr marL="0" indent="0" algn="l">
              <a:buFontTx/>
              <a:buNone/>
              <a:defRPr sz="2400"/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" y="5292762"/>
            <a:ext cx="2431228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431229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4871421" y="5292762"/>
            <a:ext cx="2440193" cy="15652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311615" y="5292762"/>
            <a:ext cx="2440192" cy="1565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9751808" y="5292762"/>
            <a:ext cx="2440192" cy="15652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0" y="4849812"/>
            <a:ext cx="2431228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2431228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4871420" y="4849812"/>
            <a:ext cx="2440193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7311614" y="4849812"/>
            <a:ext cx="2440192" cy="4429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9751807" y="4849812"/>
            <a:ext cx="2440192" cy="4429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3"/>
          </p:nvPr>
        </p:nvSpPr>
        <p:spPr>
          <a:xfrm>
            <a:off x="114300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8" name="Текст 26"/>
          <p:cNvSpPr>
            <a:spLocks noGrp="1"/>
          </p:cNvSpPr>
          <p:nvPr>
            <p:ph type="body" sz="quarter" idx="14"/>
          </p:nvPr>
        </p:nvSpPr>
        <p:spPr>
          <a:xfrm>
            <a:off x="2556164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29" name="Текст 26"/>
          <p:cNvSpPr>
            <a:spLocks noGrp="1"/>
          </p:cNvSpPr>
          <p:nvPr>
            <p:ph type="body" sz="quarter" idx="15"/>
          </p:nvPr>
        </p:nvSpPr>
        <p:spPr>
          <a:xfrm>
            <a:off x="4998028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0" name="Текст 26"/>
          <p:cNvSpPr>
            <a:spLocks noGrp="1"/>
          </p:cNvSpPr>
          <p:nvPr>
            <p:ph type="body" sz="quarter" idx="16"/>
          </p:nvPr>
        </p:nvSpPr>
        <p:spPr>
          <a:xfrm>
            <a:off x="7429501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1" name="Текст 26"/>
          <p:cNvSpPr>
            <a:spLocks noGrp="1"/>
          </p:cNvSpPr>
          <p:nvPr>
            <p:ph type="body" sz="quarter" idx="17"/>
          </p:nvPr>
        </p:nvSpPr>
        <p:spPr>
          <a:xfrm>
            <a:off x="9860973" y="4891377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2" name="Текст 26"/>
          <p:cNvSpPr>
            <a:spLocks noGrp="1"/>
          </p:cNvSpPr>
          <p:nvPr>
            <p:ph type="body" sz="quarter" idx="18"/>
          </p:nvPr>
        </p:nvSpPr>
        <p:spPr>
          <a:xfrm>
            <a:off x="114300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3" name="Текст 26"/>
          <p:cNvSpPr>
            <a:spLocks noGrp="1"/>
          </p:cNvSpPr>
          <p:nvPr>
            <p:ph type="body" sz="quarter" idx="19"/>
          </p:nvPr>
        </p:nvSpPr>
        <p:spPr>
          <a:xfrm>
            <a:off x="2556164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4" name="Текст 26"/>
          <p:cNvSpPr>
            <a:spLocks noGrp="1"/>
          </p:cNvSpPr>
          <p:nvPr>
            <p:ph type="body" sz="quarter" idx="20"/>
          </p:nvPr>
        </p:nvSpPr>
        <p:spPr>
          <a:xfrm>
            <a:off x="4998028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5" name="Текст 26"/>
          <p:cNvSpPr>
            <a:spLocks noGrp="1"/>
          </p:cNvSpPr>
          <p:nvPr>
            <p:ph type="body" sz="quarter" idx="21"/>
          </p:nvPr>
        </p:nvSpPr>
        <p:spPr>
          <a:xfrm>
            <a:off x="7429501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6" name="Текст 26"/>
          <p:cNvSpPr>
            <a:spLocks noGrp="1"/>
          </p:cNvSpPr>
          <p:nvPr>
            <p:ph type="body" sz="quarter" idx="22"/>
          </p:nvPr>
        </p:nvSpPr>
        <p:spPr>
          <a:xfrm>
            <a:off x="9860973" y="6415088"/>
            <a:ext cx="2192338" cy="442912"/>
          </a:xfrm>
        </p:spPr>
        <p:txBody>
          <a:bodyPr rtlCol="0">
            <a:normAutofit/>
          </a:bodyPr>
          <a:lstStyle>
            <a:lvl1pPr marL="0" indent="0" algn="ctr"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37" name="Группа 36"/>
          <p:cNvGrpSpPr/>
          <p:nvPr userDrawn="1"/>
        </p:nvGrpSpPr>
        <p:grpSpPr>
          <a:xfrm>
            <a:off x="859015" y="5523235"/>
            <a:ext cx="702908" cy="702908"/>
            <a:chOff x="6991350" y="3275013"/>
            <a:chExt cx="560388" cy="56038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Полилиния 17"/>
            <p:cNvSpPr>
              <a:spLocks noChangeArrowheads="1"/>
            </p:cNvSpPr>
            <p:nvPr/>
          </p:nvSpPr>
          <p:spPr bwMode="auto">
            <a:xfrm>
              <a:off x="6991350" y="3275013"/>
              <a:ext cx="560388" cy="560387"/>
            </a:xfrm>
            <a:custGeom>
              <a:avLst/>
              <a:gdLst>
                <a:gd name="T0" fmla="*/ 201562602 w 1557"/>
                <a:gd name="T1" fmla="*/ 91454295 h 1557"/>
                <a:gd name="T2" fmla="*/ 182520567 w 1557"/>
                <a:gd name="T3" fmla="*/ 77075347 h 1557"/>
                <a:gd name="T4" fmla="*/ 190422146 w 1557"/>
                <a:gd name="T5" fmla="*/ 53629072 h 1557"/>
                <a:gd name="T6" fmla="*/ 167105398 w 1557"/>
                <a:gd name="T7" fmla="*/ 47540757 h 1557"/>
                <a:gd name="T8" fmla="*/ 165550924 w 1557"/>
                <a:gd name="T9" fmla="*/ 23057928 h 1557"/>
                <a:gd name="T10" fmla="*/ 141845108 w 1557"/>
                <a:gd name="T11" fmla="*/ 26296439 h 1557"/>
                <a:gd name="T12" fmla="*/ 130704652 w 1557"/>
                <a:gd name="T13" fmla="*/ 4015567 h 1557"/>
                <a:gd name="T14" fmla="*/ 110108144 w 1557"/>
                <a:gd name="T15" fmla="*/ 16192197 h 1557"/>
                <a:gd name="T16" fmla="*/ 91454458 w 1557"/>
                <a:gd name="T17" fmla="*/ 0 h 1557"/>
                <a:gd name="T18" fmla="*/ 77205054 w 1557"/>
                <a:gd name="T19" fmla="*/ 19042001 h 1557"/>
                <a:gd name="T20" fmla="*/ 53499598 w 1557"/>
                <a:gd name="T21" fmla="*/ 11140436 h 1557"/>
                <a:gd name="T22" fmla="*/ 47411272 w 1557"/>
                <a:gd name="T23" fmla="*/ 34457142 h 1557"/>
                <a:gd name="T24" fmla="*/ 23057969 w 1557"/>
                <a:gd name="T25" fmla="*/ 36141182 h 1557"/>
                <a:gd name="T26" fmla="*/ 26166916 w 1557"/>
                <a:gd name="T27" fmla="*/ 59717387 h 1557"/>
                <a:gd name="T28" fmla="*/ 3886005 w 1557"/>
                <a:gd name="T29" fmla="*/ 70857463 h 1557"/>
                <a:gd name="T30" fmla="*/ 16192226 w 1557"/>
                <a:gd name="T31" fmla="*/ 91454295 h 1557"/>
                <a:gd name="T32" fmla="*/ 0 w 1557"/>
                <a:gd name="T33" fmla="*/ 109978018 h 1557"/>
                <a:gd name="T34" fmla="*/ 19042395 w 1557"/>
                <a:gd name="T35" fmla="*/ 124356966 h 1557"/>
                <a:gd name="T36" fmla="*/ 11140456 w 1557"/>
                <a:gd name="T37" fmla="*/ 147932810 h 1557"/>
                <a:gd name="T38" fmla="*/ 34457204 w 1557"/>
                <a:gd name="T39" fmla="*/ 154021125 h 1557"/>
                <a:gd name="T40" fmla="*/ 36011677 w 1557"/>
                <a:gd name="T41" fmla="*/ 178374385 h 1557"/>
                <a:gd name="T42" fmla="*/ 59587924 w 1557"/>
                <a:gd name="T43" fmla="*/ 175265443 h 1557"/>
                <a:gd name="T44" fmla="*/ 70728380 w 1557"/>
                <a:gd name="T45" fmla="*/ 197546315 h 1557"/>
                <a:gd name="T46" fmla="*/ 91454458 w 1557"/>
                <a:gd name="T47" fmla="*/ 185369685 h 1557"/>
                <a:gd name="T48" fmla="*/ 110108144 w 1557"/>
                <a:gd name="T49" fmla="*/ 201561882 h 1557"/>
                <a:gd name="T50" fmla="*/ 124357547 w 1557"/>
                <a:gd name="T51" fmla="*/ 182390312 h 1557"/>
                <a:gd name="T52" fmla="*/ 147933434 w 1557"/>
                <a:gd name="T53" fmla="*/ 190421446 h 1557"/>
                <a:gd name="T54" fmla="*/ 154151329 w 1557"/>
                <a:gd name="T55" fmla="*/ 166975171 h 1557"/>
                <a:gd name="T56" fmla="*/ 178504633 w 1557"/>
                <a:gd name="T57" fmla="*/ 165420700 h 1557"/>
                <a:gd name="T58" fmla="*/ 175266116 w 1557"/>
                <a:gd name="T59" fmla="*/ 141844495 h 1557"/>
                <a:gd name="T60" fmla="*/ 197676597 w 1557"/>
                <a:gd name="T61" fmla="*/ 130704419 h 1557"/>
                <a:gd name="T62" fmla="*/ 185370376 w 1557"/>
                <a:gd name="T63" fmla="*/ 109978018 h 1557"/>
                <a:gd name="T64" fmla="*/ 101040440 w 1557"/>
                <a:gd name="T65" fmla="*/ 170472821 h 1557"/>
                <a:gd name="T66" fmla="*/ 101040440 w 1557"/>
                <a:gd name="T67" fmla="*/ 31089061 h 1557"/>
                <a:gd name="T68" fmla="*/ 101040440 w 1557"/>
                <a:gd name="T69" fmla="*/ 170472821 h 15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57" h="1557">
                  <a:moveTo>
                    <a:pt x="1556" y="849"/>
                  </a:moveTo>
                  <a:lnTo>
                    <a:pt x="1556" y="706"/>
                  </a:lnTo>
                  <a:lnTo>
                    <a:pt x="1431" y="706"/>
                  </a:lnTo>
                  <a:cubicBezTo>
                    <a:pt x="1427" y="667"/>
                    <a:pt x="1419" y="630"/>
                    <a:pt x="1409" y="595"/>
                  </a:cubicBezTo>
                  <a:lnTo>
                    <a:pt x="1526" y="547"/>
                  </a:lnTo>
                  <a:lnTo>
                    <a:pt x="1470" y="414"/>
                  </a:lnTo>
                  <a:lnTo>
                    <a:pt x="1353" y="461"/>
                  </a:lnTo>
                  <a:cubicBezTo>
                    <a:pt x="1335" y="428"/>
                    <a:pt x="1315" y="395"/>
                    <a:pt x="1290" y="367"/>
                  </a:cubicBezTo>
                  <a:lnTo>
                    <a:pt x="1378" y="279"/>
                  </a:lnTo>
                  <a:lnTo>
                    <a:pt x="1278" y="178"/>
                  </a:lnTo>
                  <a:lnTo>
                    <a:pt x="1190" y="266"/>
                  </a:lnTo>
                  <a:cubicBezTo>
                    <a:pt x="1161" y="242"/>
                    <a:pt x="1128" y="221"/>
                    <a:pt x="1095" y="203"/>
                  </a:cubicBezTo>
                  <a:lnTo>
                    <a:pt x="1142" y="86"/>
                  </a:lnTo>
                  <a:lnTo>
                    <a:pt x="1009" y="31"/>
                  </a:lnTo>
                  <a:lnTo>
                    <a:pt x="960" y="147"/>
                  </a:lnTo>
                  <a:cubicBezTo>
                    <a:pt x="923" y="137"/>
                    <a:pt x="886" y="129"/>
                    <a:pt x="850" y="125"/>
                  </a:cubicBezTo>
                  <a:lnTo>
                    <a:pt x="850" y="0"/>
                  </a:lnTo>
                  <a:lnTo>
                    <a:pt x="706" y="0"/>
                  </a:lnTo>
                  <a:lnTo>
                    <a:pt x="706" y="125"/>
                  </a:lnTo>
                  <a:cubicBezTo>
                    <a:pt x="667" y="129"/>
                    <a:pt x="630" y="137"/>
                    <a:pt x="596" y="147"/>
                  </a:cubicBezTo>
                  <a:lnTo>
                    <a:pt x="546" y="31"/>
                  </a:lnTo>
                  <a:lnTo>
                    <a:pt x="413" y="86"/>
                  </a:lnTo>
                  <a:lnTo>
                    <a:pt x="460" y="203"/>
                  </a:lnTo>
                  <a:cubicBezTo>
                    <a:pt x="428" y="221"/>
                    <a:pt x="395" y="242"/>
                    <a:pt x="366" y="266"/>
                  </a:cubicBezTo>
                  <a:lnTo>
                    <a:pt x="278" y="178"/>
                  </a:lnTo>
                  <a:lnTo>
                    <a:pt x="178" y="279"/>
                  </a:lnTo>
                  <a:lnTo>
                    <a:pt x="266" y="367"/>
                  </a:lnTo>
                  <a:cubicBezTo>
                    <a:pt x="241" y="395"/>
                    <a:pt x="221" y="428"/>
                    <a:pt x="202" y="461"/>
                  </a:cubicBezTo>
                  <a:lnTo>
                    <a:pt x="86" y="414"/>
                  </a:lnTo>
                  <a:lnTo>
                    <a:pt x="30" y="547"/>
                  </a:lnTo>
                  <a:lnTo>
                    <a:pt x="147" y="595"/>
                  </a:lnTo>
                  <a:cubicBezTo>
                    <a:pt x="137" y="632"/>
                    <a:pt x="129" y="669"/>
                    <a:pt x="125" y="706"/>
                  </a:cubicBezTo>
                  <a:lnTo>
                    <a:pt x="0" y="706"/>
                  </a:lnTo>
                  <a:lnTo>
                    <a:pt x="0" y="849"/>
                  </a:lnTo>
                  <a:lnTo>
                    <a:pt x="125" y="849"/>
                  </a:lnTo>
                  <a:cubicBezTo>
                    <a:pt x="129" y="888"/>
                    <a:pt x="137" y="925"/>
                    <a:pt x="147" y="960"/>
                  </a:cubicBezTo>
                  <a:lnTo>
                    <a:pt x="30" y="1009"/>
                  </a:lnTo>
                  <a:lnTo>
                    <a:pt x="86" y="1142"/>
                  </a:lnTo>
                  <a:lnTo>
                    <a:pt x="202" y="1095"/>
                  </a:lnTo>
                  <a:cubicBezTo>
                    <a:pt x="221" y="1127"/>
                    <a:pt x="241" y="1160"/>
                    <a:pt x="266" y="1189"/>
                  </a:cubicBezTo>
                  <a:lnTo>
                    <a:pt x="178" y="1277"/>
                  </a:lnTo>
                  <a:lnTo>
                    <a:pt x="278" y="1377"/>
                  </a:lnTo>
                  <a:lnTo>
                    <a:pt x="366" y="1289"/>
                  </a:lnTo>
                  <a:cubicBezTo>
                    <a:pt x="395" y="1314"/>
                    <a:pt x="428" y="1334"/>
                    <a:pt x="460" y="1353"/>
                  </a:cubicBezTo>
                  <a:lnTo>
                    <a:pt x="413" y="1470"/>
                  </a:lnTo>
                  <a:lnTo>
                    <a:pt x="546" y="1525"/>
                  </a:lnTo>
                  <a:lnTo>
                    <a:pt x="596" y="1408"/>
                  </a:lnTo>
                  <a:cubicBezTo>
                    <a:pt x="632" y="1418"/>
                    <a:pt x="669" y="1426"/>
                    <a:pt x="706" y="1431"/>
                  </a:cubicBezTo>
                  <a:lnTo>
                    <a:pt x="706" y="1556"/>
                  </a:lnTo>
                  <a:lnTo>
                    <a:pt x="850" y="1556"/>
                  </a:lnTo>
                  <a:lnTo>
                    <a:pt x="850" y="1431"/>
                  </a:lnTo>
                  <a:cubicBezTo>
                    <a:pt x="889" y="1426"/>
                    <a:pt x="925" y="1418"/>
                    <a:pt x="960" y="1408"/>
                  </a:cubicBezTo>
                  <a:lnTo>
                    <a:pt x="1009" y="1525"/>
                  </a:lnTo>
                  <a:lnTo>
                    <a:pt x="1142" y="1470"/>
                  </a:lnTo>
                  <a:lnTo>
                    <a:pt x="1095" y="1353"/>
                  </a:lnTo>
                  <a:cubicBezTo>
                    <a:pt x="1128" y="1334"/>
                    <a:pt x="1161" y="1314"/>
                    <a:pt x="1190" y="1289"/>
                  </a:cubicBezTo>
                  <a:lnTo>
                    <a:pt x="1278" y="1377"/>
                  </a:lnTo>
                  <a:lnTo>
                    <a:pt x="1378" y="1277"/>
                  </a:lnTo>
                  <a:lnTo>
                    <a:pt x="1290" y="1189"/>
                  </a:lnTo>
                  <a:cubicBezTo>
                    <a:pt x="1315" y="1160"/>
                    <a:pt x="1335" y="1127"/>
                    <a:pt x="1353" y="1095"/>
                  </a:cubicBezTo>
                  <a:lnTo>
                    <a:pt x="1470" y="1142"/>
                  </a:lnTo>
                  <a:lnTo>
                    <a:pt x="1526" y="1009"/>
                  </a:lnTo>
                  <a:lnTo>
                    <a:pt x="1409" y="960"/>
                  </a:lnTo>
                  <a:cubicBezTo>
                    <a:pt x="1419" y="923"/>
                    <a:pt x="1427" y="886"/>
                    <a:pt x="1431" y="849"/>
                  </a:cubicBezTo>
                  <a:lnTo>
                    <a:pt x="1556" y="849"/>
                  </a:lnTo>
                  <a:close/>
                  <a:moveTo>
                    <a:pt x="780" y="1316"/>
                  </a:moveTo>
                  <a:cubicBezTo>
                    <a:pt x="483" y="1316"/>
                    <a:pt x="241" y="1074"/>
                    <a:pt x="241" y="777"/>
                  </a:cubicBezTo>
                  <a:cubicBezTo>
                    <a:pt x="241" y="481"/>
                    <a:pt x="483" y="240"/>
                    <a:pt x="780" y="240"/>
                  </a:cubicBezTo>
                  <a:cubicBezTo>
                    <a:pt x="1077" y="240"/>
                    <a:pt x="1319" y="481"/>
                    <a:pt x="1319" y="777"/>
                  </a:cubicBezTo>
                  <a:cubicBezTo>
                    <a:pt x="1319" y="1074"/>
                    <a:pt x="1077" y="1316"/>
                    <a:pt x="780" y="13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39" name="Полилиния 18"/>
            <p:cNvSpPr>
              <a:spLocks noChangeArrowheads="1"/>
            </p:cNvSpPr>
            <p:nvPr/>
          </p:nvSpPr>
          <p:spPr bwMode="auto">
            <a:xfrm>
              <a:off x="7124700" y="3408363"/>
              <a:ext cx="295275" cy="295275"/>
            </a:xfrm>
            <a:custGeom>
              <a:avLst/>
              <a:gdLst>
                <a:gd name="T0" fmla="*/ 53033692 w 821"/>
                <a:gd name="T1" fmla="*/ 0 h 819"/>
                <a:gd name="T2" fmla="*/ 0 w 821"/>
                <a:gd name="T3" fmla="*/ 53033048 h 819"/>
                <a:gd name="T4" fmla="*/ 53033692 w 821"/>
                <a:gd name="T5" fmla="*/ 106325679 h 819"/>
                <a:gd name="T6" fmla="*/ 106067024 w 821"/>
                <a:gd name="T7" fmla="*/ 53033048 h 819"/>
                <a:gd name="T8" fmla="*/ 53033692 w 821"/>
                <a:gd name="T9" fmla="*/ 0 h 819"/>
                <a:gd name="T10" fmla="*/ 53033692 w 821"/>
                <a:gd name="T11" fmla="*/ 90077983 h 819"/>
                <a:gd name="T12" fmla="*/ 16168914 w 821"/>
                <a:gd name="T13" fmla="*/ 53033048 h 819"/>
                <a:gd name="T14" fmla="*/ 53033692 w 821"/>
                <a:gd name="T15" fmla="*/ 16247696 h 819"/>
                <a:gd name="T16" fmla="*/ 89898470 w 821"/>
                <a:gd name="T17" fmla="*/ 53033048 h 819"/>
                <a:gd name="T18" fmla="*/ 53033692 w 821"/>
                <a:gd name="T19" fmla="*/ 90077983 h 8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21" h="819">
                  <a:moveTo>
                    <a:pt x="410" y="0"/>
                  </a:moveTo>
                  <a:cubicBezTo>
                    <a:pt x="185" y="0"/>
                    <a:pt x="0" y="183"/>
                    <a:pt x="0" y="408"/>
                  </a:cubicBezTo>
                  <a:cubicBezTo>
                    <a:pt x="0" y="634"/>
                    <a:pt x="185" y="818"/>
                    <a:pt x="410" y="818"/>
                  </a:cubicBezTo>
                  <a:cubicBezTo>
                    <a:pt x="635" y="818"/>
                    <a:pt x="820" y="634"/>
                    <a:pt x="820" y="408"/>
                  </a:cubicBezTo>
                  <a:cubicBezTo>
                    <a:pt x="820" y="183"/>
                    <a:pt x="635" y="0"/>
                    <a:pt x="410" y="0"/>
                  </a:cubicBezTo>
                  <a:close/>
                  <a:moveTo>
                    <a:pt x="410" y="693"/>
                  </a:moveTo>
                  <a:cubicBezTo>
                    <a:pt x="252" y="693"/>
                    <a:pt x="125" y="566"/>
                    <a:pt x="125" y="408"/>
                  </a:cubicBezTo>
                  <a:cubicBezTo>
                    <a:pt x="125" y="251"/>
                    <a:pt x="252" y="125"/>
                    <a:pt x="410" y="125"/>
                  </a:cubicBezTo>
                  <a:cubicBezTo>
                    <a:pt x="568" y="125"/>
                    <a:pt x="695" y="251"/>
                    <a:pt x="695" y="408"/>
                  </a:cubicBezTo>
                  <a:cubicBezTo>
                    <a:pt x="695" y="564"/>
                    <a:pt x="566" y="693"/>
                    <a:pt x="410" y="6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0" name="Полилиния 19"/>
          <p:cNvSpPr>
            <a:spLocks noChangeArrowheads="1"/>
          </p:cNvSpPr>
          <p:nvPr userDrawn="1"/>
        </p:nvSpPr>
        <p:spPr bwMode="auto">
          <a:xfrm>
            <a:off x="3300533" y="5529983"/>
            <a:ext cx="701582" cy="670360"/>
          </a:xfrm>
          <a:custGeom>
            <a:avLst/>
            <a:gdLst>
              <a:gd name="T0" fmla="*/ 217915650 w 1691"/>
              <a:gd name="T1" fmla="*/ 79529845 h 1610"/>
              <a:gd name="T2" fmla="*/ 134617743 w 1691"/>
              <a:gd name="T3" fmla="*/ 79529845 h 1610"/>
              <a:gd name="T4" fmla="*/ 109344775 w 1691"/>
              <a:gd name="T5" fmla="*/ 0 h 1610"/>
              <a:gd name="T6" fmla="*/ 83169163 w 1691"/>
              <a:gd name="T7" fmla="*/ 79141154 h 1610"/>
              <a:gd name="T8" fmla="*/ 0 w 1691"/>
              <a:gd name="T9" fmla="*/ 78882026 h 1610"/>
              <a:gd name="T10" fmla="*/ 773542 w 1691"/>
              <a:gd name="T11" fmla="*/ 79529845 h 1610"/>
              <a:gd name="T12" fmla="*/ 0 w 1691"/>
              <a:gd name="T13" fmla="*/ 79529845 h 1610"/>
              <a:gd name="T14" fmla="*/ 67308872 w 1691"/>
              <a:gd name="T15" fmla="*/ 128491276 h 1610"/>
              <a:gd name="T16" fmla="*/ 41778056 w 1691"/>
              <a:gd name="T17" fmla="*/ 208150325 h 1610"/>
              <a:gd name="T18" fmla="*/ 109086928 w 1691"/>
              <a:gd name="T19" fmla="*/ 159059690 h 1610"/>
              <a:gd name="T20" fmla="*/ 175880105 w 1691"/>
              <a:gd name="T21" fmla="*/ 208409453 h 1610"/>
              <a:gd name="T22" fmla="*/ 150478034 w 1691"/>
              <a:gd name="T23" fmla="*/ 128750044 h 1610"/>
              <a:gd name="T24" fmla="*/ 217915650 w 1691"/>
              <a:gd name="T25" fmla="*/ 79529845 h 1610"/>
              <a:gd name="T26" fmla="*/ 153185609 w 1691"/>
              <a:gd name="T27" fmla="*/ 177064016 h 1610"/>
              <a:gd name="T28" fmla="*/ 108829081 w 1691"/>
              <a:gd name="T29" fmla="*/ 144422942 h 1610"/>
              <a:gd name="T30" fmla="*/ 64214347 w 1691"/>
              <a:gd name="T31" fmla="*/ 177064016 h 1610"/>
              <a:gd name="T32" fmla="*/ 81363874 w 1691"/>
              <a:gd name="T33" fmla="*/ 124346315 h 1610"/>
              <a:gd name="T34" fmla="*/ 36749140 w 1691"/>
              <a:gd name="T35" fmla="*/ 91705241 h 1610"/>
              <a:gd name="T36" fmla="*/ 37264834 w 1691"/>
              <a:gd name="T37" fmla="*/ 91705241 h 1610"/>
              <a:gd name="T38" fmla="*/ 36491293 w 1691"/>
              <a:gd name="T39" fmla="*/ 91187346 h 1610"/>
              <a:gd name="T40" fmla="*/ 91679195 w 1691"/>
              <a:gd name="T41" fmla="*/ 91446473 h 1610"/>
              <a:gd name="T42" fmla="*/ 109086928 w 1691"/>
              <a:gd name="T43" fmla="*/ 38728772 h 1610"/>
              <a:gd name="T44" fmla="*/ 125978608 w 1691"/>
              <a:gd name="T45" fmla="*/ 91705241 h 1610"/>
              <a:gd name="T46" fmla="*/ 181424716 w 1691"/>
              <a:gd name="T47" fmla="*/ 91705241 h 1610"/>
              <a:gd name="T48" fmla="*/ 136552135 w 1691"/>
              <a:gd name="T49" fmla="*/ 124605443 h 1610"/>
              <a:gd name="T50" fmla="*/ 153185609 w 1691"/>
              <a:gd name="T51" fmla="*/ 177064016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grpSp>
        <p:nvGrpSpPr>
          <p:cNvPr id="41" name="Группа 40"/>
          <p:cNvGrpSpPr/>
          <p:nvPr userDrawn="1"/>
        </p:nvGrpSpPr>
        <p:grpSpPr>
          <a:xfrm>
            <a:off x="5863060" y="5554230"/>
            <a:ext cx="457200" cy="646113"/>
            <a:chOff x="3244850" y="4375150"/>
            <a:chExt cx="457200" cy="64611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2" name="Полилиния 25"/>
            <p:cNvSpPr>
              <a:spLocks noChangeArrowheads="1"/>
            </p:cNvSpPr>
            <p:nvPr/>
          </p:nvSpPr>
          <p:spPr bwMode="auto">
            <a:xfrm>
              <a:off x="3244850" y="4375150"/>
              <a:ext cx="457200" cy="646113"/>
            </a:xfrm>
            <a:custGeom>
              <a:avLst/>
              <a:gdLst>
                <a:gd name="T0" fmla="*/ 0 w 1271"/>
                <a:gd name="T1" fmla="*/ 232699056 h 1793"/>
                <a:gd name="T2" fmla="*/ 0 w 1271"/>
                <a:gd name="T3" fmla="*/ 88820178 h 1793"/>
                <a:gd name="T4" fmla="*/ 20832636 w 1271"/>
                <a:gd name="T5" fmla="*/ 88820178 h 1793"/>
                <a:gd name="T6" fmla="*/ 20832636 w 1271"/>
                <a:gd name="T7" fmla="*/ 61680909 h 1793"/>
                <a:gd name="T8" fmla="*/ 82425498 w 1271"/>
                <a:gd name="T9" fmla="*/ 0 h 1793"/>
                <a:gd name="T10" fmla="*/ 143888502 w 1271"/>
                <a:gd name="T11" fmla="*/ 61680909 h 1793"/>
                <a:gd name="T12" fmla="*/ 143888502 w 1271"/>
                <a:gd name="T13" fmla="*/ 70770454 h 1793"/>
                <a:gd name="T14" fmla="*/ 129266735 w 1271"/>
                <a:gd name="T15" fmla="*/ 70770454 h 1793"/>
                <a:gd name="T16" fmla="*/ 129266735 w 1271"/>
                <a:gd name="T17" fmla="*/ 61680909 h 1793"/>
                <a:gd name="T18" fmla="*/ 82425498 w 1271"/>
                <a:gd name="T19" fmla="*/ 14543849 h 1793"/>
                <a:gd name="T20" fmla="*/ 35454403 w 1271"/>
                <a:gd name="T21" fmla="*/ 61680909 h 1793"/>
                <a:gd name="T22" fmla="*/ 35454403 w 1271"/>
                <a:gd name="T23" fmla="*/ 88820178 h 1793"/>
                <a:gd name="T24" fmla="*/ 164333004 w 1271"/>
                <a:gd name="T25" fmla="*/ 88820178 h 1793"/>
                <a:gd name="T26" fmla="*/ 164333004 w 1271"/>
                <a:gd name="T27" fmla="*/ 232699056 h 1793"/>
                <a:gd name="T28" fmla="*/ 0 w 1271"/>
                <a:gd name="T29" fmla="*/ 232699056 h 1793"/>
                <a:gd name="T30" fmla="*/ 149970233 w 1271"/>
                <a:gd name="T31" fmla="*/ 103364026 h 1793"/>
                <a:gd name="T32" fmla="*/ 14492269 w 1271"/>
                <a:gd name="T33" fmla="*/ 103364026 h 1793"/>
                <a:gd name="T34" fmla="*/ 14492269 w 1271"/>
                <a:gd name="T35" fmla="*/ 218025481 h 1793"/>
                <a:gd name="T36" fmla="*/ 149970233 w 1271"/>
                <a:gd name="T37" fmla="*/ 218025481 h 1793"/>
                <a:gd name="T38" fmla="*/ 149970233 w 1271"/>
                <a:gd name="T39" fmla="*/ 103364026 h 17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1" h="1793">
                  <a:moveTo>
                    <a:pt x="0" y="1792"/>
                  </a:moveTo>
                  <a:lnTo>
                    <a:pt x="0" y="684"/>
                  </a:lnTo>
                  <a:lnTo>
                    <a:pt x="161" y="684"/>
                  </a:lnTo>
                  <a:lnTo>
                    <a:pt x="161" y="475"/>
                  </a:lnTo>
                  <a:cubicBezTo>
                    <a:pt x="161" y="213"/>
                    <a:pt x="374" y="0"/>
                    <a:pt x="637" y="0"/>
                  </a:cubicBezTo>
                  <a:cubicBezTo>
                    <a:pt x="899" y="0"/>
                    <a:pt x="1112" y="213"/>
                    <a:pt x="1112" y="475"/>
                  </a:cubicBezTo>
                  <a:lnTo>
                    <a:pt x="1112" y="545"/>
                  </a:lnTo>
                  <a:lnTo>
                    <a:pt x="999" y="545"/>
                  </a:lnTo>
                  <a:lnTo>
                    <a:pt x="999" y="475"/>
                  </a:lnTo>
                  <a:cubicBezTo>
                    <a:pt x="999" y="274"/>
                    <a:pt x="837" y="112"/>
                    <a:pt x="637" y="112"/>
                  </a:cubicBezTo>
                  <a:cubicBezTo>
                    <a:pt x="436" y="112"/>
                    <a:pt x="274" y="274"/>
                    <a:pt x="274" y="475"/>
                  </a:cubicBezTo>
                  <a:lnTo>
                    <a:pt x="274" y="684"/>
                  </a:lnTo>
                  <a:lnTo>
                    <a:pt x="1270" y="684"/>
                  </a:lnTo>
                  <a:lnTo>
                    <a:pt x="1270" y="1792"/>
                  </a:lnTo>
                  <a:lnTo>
                    <a:pt x="0" y="1792"/>
                  </a:lnTo>
                  <a:close/>
                  <a:moveTo>
                    <a:pt x="1159" y="796"/>
                  </a:moveTo>
                  <a:lnTo>
                    <a:pt x="112" y="796"/>
                  </a:lnTo>
                  <a:lnTo>
                    <a:pt x="112" y="1679"/>
                  </a:lnTo>
                  <a:lnTo>
                    <a:pt x="1159" y="1679"/>
                  </a:lnTo>
                  <a:lnTo>
                    <a:pt x="1159" y="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  <p:sp>
          <p:nvSpPr>
            <p:cNvPr id="43" name="Полилиния 26"/>
            <p:cNvSpPr>
              <a:spLocks noChangeArrowheads="1"/>
            </p:cNvSpPr>
            <p:nvPr/>
          </p:nvSpPr>
          <p:spPr bwMode="auto">
            <a:xfrm>
              <a:off x="3432175" y="4724400"/>
              <a:ext cx="82550" cy="195263"/>
            </a:xfrm>
            <a:custGeom>
              <a:avLst/>
              <a:gdLst>
                <a:gd name="T0" fmla="*/ 7600343 w 230"/>
                <a:gd name="T1" fmla="*/ 70345932 h 541"/>
                <a:gd name="T2" fmla="*/ 7600343 w 230"/>
                <a:gd name="T3" fmla="*/ 28008149 h 541"/>
                <a:gd name="T4" fmla="*/ 0 w 230"/>
                <a:gd name="T5" fmla="*/ 14850816 h 541"/>
                <a:gd name="T6" fmla="*/ 14814136 w 230"/>
                <a:gd name="T7" fmla="*/ 0 h 541"/>
                <a:gd name="T8" fmla="*/ 29499422 w 230"/>
                <a:gd name="T9" fmla="*/ 14850816 h 541"/>
                <a:gd name="T10" fmla="*/ 21899079 w 230"/>
                <a:gd name="T11" fmla="*/ 28008149 h 541"/>
                <a:gd name="T12" fmla="*/ 21899079 w 230"/>
                <a:gd name="T13" fmla="*/ 70345932 h 541"/>
                <a:gd name="T14" fmla="*/ 7600343 w 230"/>
                <a:gd name="T15" fmla="*/ 70345932 h 5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0" h="541">
                  <a:moveTo>
                    <a:pt x="59" y="540"/>
                  </a:moveTo>
                  <a:lnTo>
                    <a:pt x="59" y="215"/>
                  </a:lnTo>
                  <a:cubicBezTo>
                    <a:pt x="22" y="194"/>
                    <a:pt x="0" y="155"/>
                    <a:pt x="0" y="114"/>
                  </a:cubicBezTo>
                  <a:cubicBezTo>
                    <a:pt x="0" y="51"/>
                    <a:pt x="51" y="0"/>
                    <a:pt x="115" y="0"/>
                  </a:cubicBezTo>
                  <a:cubicBezTo>
                    <a:pt x="178" y="0"/>
                    <a:pt x="229" y="51"/>
                    <a:pt x="229" y="114"/>
                  </a:cubicBezTo>
                  <a:cubicBezTo>
                    <a:pt x="229" y="155"/>
                    <a:pt x="207" y="194"/>
                    <a:pt x="170" y="215"/>
                  </a:cubicBezTo>
                  <a:lnTo>
                    <a:pt x="170" y="540"/>
                  </a:lnTo>
                  <a:lnTo>
                    <a:pt x="59" y="54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ru-RU" dirty="0"/>
            </a:p>
          </p:txBody>
        </p:sp>
      </p:grpSp>
      <p:sp>
        <p:nvSpPr>
          <p:cNvPr id="44" name="Полилиния 24"/>
          <p:cNvSpPr>
            <a:spLocks noChangeArrowheads="1"/>
          </p:cNvSpPr>
          <p:nvPr userDrawn="1"/>
        </p:nvSpPr>
        <p:spPr bwMode="auto">
          <a:xfrm>
            <a:off x="8138680" y="5594494"/>
            <a:ext cx="773980" cy="560388"/>
          </a:xfrm>
          <a:custGeom>
            <a:avLst/>
            <a:gdLst>
              <a:gd name="T0" fmla="*/ 0 w 1488"/>
              <a:gd name="T1" fmla="*/ 139312803 h 1076"/>
              <a:gd name="T2" fmla="*/ 0 w 1488"/>
              <a:gd name="T3" fmla="*/ 0 h 1076"/>
              <a:gd name="T4" fmla="*/ 192216730 w 1488"/>
              <a:gd name="T5" fmla="*/ 0 h 1076"/>
              <a:gd name="T6" fmla="*/ 192216730 w 1488"/>
              <a:gd name="T7" fmla="*/ 139312803 h 1076"/>
              <a:gd name="T8" fmla="*/ 0 w 1488"/>
              <a:gd name="T9" fmla="*/ 139312803 h 1076"/>
              <a:gd name="T10" fmla="*/ 171534521 w 1488"/>
              <a:gd name="T11" fmla="*/ 127131078 h 1076"/>
              <a:gd name="T12" fmla="*/ 125128354 w 1488"/>
              <a:gd name="T13" fmla="*/ 82032522 h 1076"/>
              <a:gd name="T14" fmla="*/ 133918607 w 1488"/>
              <a:gd name="T15" fmla="*/ 73479503 h 1076"/>
              <a:gd name="T16" fmla="*/ 180195342 w 1488"/>
              <a:gd name="T17" fmla="*/ 118577699 h 1076"/>
              <a:gd name="T18" fmla="*/ 180195342 w 1488"/>
              <a:gd name="T19" fmla="*/ 17754382 h 1076"/>
              <a:gd name="T20" fmla="*/ 100051198 w 1488"/>
              <a:gd name="T21" fmla="*/ 79310992 h 1076"/>
              <a:gd name="T22" fmla="*/ 96302334 w 1488"/>
              <a:gd name="T23" fmla="*/ 80606959 h 1076"/>
              <a:gd name="T24" fmla="*/ 92682902 w 1488"/>
              <a:gd name="T25" fmla="*/ 79310992 h 1076"/>
              <a:gd name="T26" fmla="*/ 12150820 w 1488"/>
              <a:gd name="T27" fmla="*/ 18013575 h 1076"/>
              <a:gd name="T28" fmla="*/ 12150820 w 1488"/>
              <a:gd name="T29" fmla="*/ 118836892 h 1076"/>
              <a:gd name="T30" fmla="*/ 58427555 w 1488"/>
              <a:gd name="T31" fmla="*/ 73738696 h 1076"/>
              <a:gd name="T32" fmla="*/ 67217809 w 1488"/>
              <a:gd name="T33" fmla="*/ 82291716 h 1076"/>
              <a:gd name="T34" fmla="*/ 20811641 w 1488"/>
              <a:gd name="T35" fmla="*/ 127390271 h 1076"/>
              <a:gd name="T36" fmla="*/ 171534521 w 1488"/>
              <a:gd name="T37" fmla="*/ 127390271 h 1076"/>
              <a:gd name="T38" fmla="*/ 171534521 w 1488"/>
              <a:gd name="T39" fmla="*/ 127131078 h 1076"/>
              <a:gd name="T40" fmla="*/ 96043829 w 1488"/>
              <a:gd name="T41" fmla="*/ 67129267 h 1076"/>
              <a:gd name="T42" fmla="*/ 168303027 w 1488"/>
              <a:gd name="T43" fmla="*/ 11663339 h 1076"/>
              <a:gd name="T44" fmla="*/ 23526125 w 1488"/>
              <a:gd name="T45" fmla="*/ 11663339 h 1076"/>
              <a:gd name="T46" fmla="*/ 96043829 w 1488"/>
              <a:gd name="T47" fmla="*/ 67129267 h 10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488" h="1076">
                <a:moveTo>
                  <a:pt x="0" y="1075"/>
                </a:moveTo>
                <a:lnTo>
                  <a:pt x="0" y="0"/>
                </a:lnTo>
                <a:lnTo>
                  <a:pt x="1487" y="0"/>
                </a:lnTo>
                <a:lnTo>
                  <a:pt x="1487" y="1075"/>
                </a:lnTo>
                <a:lnTo>
                  <a:pt x="0" y="1075"/>
                </a:lnTo>
                <a:close/>
                <a:moveTo>
                  <a:pt x="1327" y="981"/>
                </a:moveTo>
                <a:lnTo>
                  <a:pt x="968" y="633"/>
                </a:lnTo>
                <a:lnTo>
                  <a:pt x="1036" y="567"/>
                </a:lnTo>
                <a:lnTo>
                  <a:pt x="1394" y="915"/>
                </a:lnTo>
                <a:lnTo>
                  <a:pt x="1394" y="137"/>
                </a:lnTo>
                <a:lnTo>
                  <a:pt x="774" y="612"/>
                </a:lnTo>
                <a:cubicBezTo>
                  <a:pt x="766" y="618"/>
                  <a:pt x="755" y="622"/>
                  <a:pt x="745" y="622"/>
                </a:cubicBezTo>
                <a:cubicBezTo>
                  <a:pt x="735" y="622"/>
                  <a:pt x="725" y="618"/>
                  <a:pt x="717" y="612"/>
                </a:cubicBezTo>
                <a:lnTo>
                  <a:pt x="94" y="139"/>
                </a:lnTo>
                <a:lnTo>
                  <a:pt x="94" y="917"/>
                </a:lnTo>
                <a:lnTo>
                  <a:pt x="452" y="569"/>
                </a:lnTo>
                <a:lnTo>
                  <a:pt x="520" y="635"/>
                </a:lnTo>
                <a:lnTo>
                  <a:pt x="161" y="983"/>
                </a:lnTo>
                <a:lnTo>
                  <a:pt x="1327" y="983"/>
                </a:lnTo>
                <a:lnTo>
                  <a:pt x="1327" y="981"/>
                </a:lnTo>
                <a:close/>
                <a:moveTo>
                  <a:pt x="743" y="518"/>
                </a:moveTo>
                <a:lnTo>
                  <a:pt x="1302" y="90"/>
                </a:lnTo>
                <a:lnTo>
                  <a:pt x="182" y="90"/>
                </a:lnTo>
                <a:lnTo>
                  <a:pt x="743" y="51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sp>
        <p:nvSpPr>
          <p:cNvPr id="45" name="Полилиния 44"/>
          <p:cNvSpPr>
            <a:spLocks noChangeArrowheads="1"/>
          </p:cNvSpPr>
          <p:nvPr userDrawn="1"/>
        </p:nvSpPr>
        <p:spPr bwMode="auto">
          <a:xfrm>
            <a:off x="10711232" y="5594989"/>
            <a:ext cx="521342" cy="529960"/>
          </a:xfrm>
          <a:custGeom>
            <a:avLst/>
            <a:gdLst>
              <a:gd name="T0" fmla="*/ 138063790 w 1068"/>
              <a:gd name="T1" fmla="*/ 132270638 h 1085"/>
              <a:gd name="T2" fmla="*/ 101445222 w 1068"/>
              <a:gd name="T3" fmla="*/ 91591970 h 1085"/>
              <a:gd name="T4" fmla="*/ 113479108 w 1068"/>
              <a:gd name="T5" fmla="*/ 56613527 h 1085"/>
              <a:gd name="T6" fmla="*/ 56674805 w 1068"/>
              <a:gd name="T7" fmla="*/ 0 h 1085"/>
              <a:gd name="T8" fmla="*/ 0 w 1068"/>
              <a:gd name="T9" fmla="*/ 56613527 h 1085"/>
              <a:gd name="T10" fmla="*/ 56674805 w 1068"/>
              <a:gd name="T11" fmla="*/ 113356630 h 1085"/>
              <a:gd name="T12" fmla="*/ 92775744 w 1068"/>
              <a:gd name="T13" fmla="*/ 100401278 h 1085"/>
              <a:gd name="T14" fmla="*/ 128747546 w 1068"/>
              <a:gd name="T15" fmla="*/ 140432430 h 1085"/>
              <a:gd name="T16" fmla="*/ 138063790 w 1068"/>
              <a:gd name="T17" fmla="*/ 132270638 h 1085"/>
              <a:gd name="T18" fmla="*/ 56674805 w 1068"/>
              <a:gd name="T19" fmla="*/ 101178729 h 1085"/>
              <a:gd name="T20" fmla="*/ 12422018 w 1068"/>
              <a:gd name="T21" fmla="*/ 56872678 h 1085"/>
              <a:gd name="T22" fmla="*/ 56674805 w 1068"/>
              <a:gd name="T23" fmla="*/ 12695842 h 1085"/>
              <a:gd name="T24" fmla="*/ 100927593 w 1068"/>
              <a:gd name="T25" fmla="*/ 56872678 h 1085"/>
              <a:gd name="T26" fmla="*/ 56674805 w 1068"/>
              <a:gd name="T27" fmla="*/ 101178729 h 108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68" h="1085">
                <a:moveTo>
                  <a:pt x="1067" y="1021"/>
                </a:moveTo>
                <a:lnTo>
                  <a:pt x="784" y="707"/>
                </a:lnTo>
                <a:cubicBezTo>
                  <a:pt x="842" y="634"/>
                  <a:pt x="877" y="539"/>
                  <a:pt x="877" y="437"/>
                </a:cubicBezTo>
                <a:cubicBezTo>
                  <a:pt x="877" y="195"/>
                  <a:pt x="680" y="0"/>
                  <a:pt x="438" y="0"/>
                </a:cubicBezTo>
                <a:cubicBezTo>
                  <a:pt x="197" y="0"/>
                  <a:pt x="0" y="195"/>
                  <a:pt x="0" y="437"/>
                </a:cubicBezTo>
                <a:cubicBezTo>
                  <a:pt x="0" y="679"/>
                  <a:pt x="197" y="875"/>
                  <a:pt x="438" y="875"/>
                </a:cubicBezTo>
                <a:cubicBezTo>
                  <a:pt x="545" y="875"/>
                  <a:pt x="641" y="838"/>
                  <a:pt x="717" y="775"/>
                </a:cubicBezTo>
                <a:lnTo>
                  <a:pt x="995" y="1084"/>
                </a:lnTo>
                <a:lnTo>
                  <a:pt x="1067" y="1021"/>
                </a:lnTo>
                <a:close/>
                <a:moveTo>
                  <a:pt x="438" y="781"/>
                </a:moveTo>
                <a:cubicBezTo>
                  <a:pt x="250" y="781"/>
                  <a:pt x="96" y="627"/>
                  <a:pt x="96" y="439"/>
                </a:cubicBezTo>
                <a:cubicBezTo>
                  <a:pt x="96" y="251"/>
                  <a:pt x="250" y="98"/>
                  <a:pt x="438" y="98"/>
                </a:cubicBezTo>
                <a:cubicBezTo>
                  <a:pt x="627" y="98"/>
                  <a:pt x="780" y="251"/>
                  <a:pt x="780" y="439"/>
                </a:cubicBezTo>
                <a:cubicBezTo>
                  <a:pt x="780" y="627"/>
                  <a:pt x="627" y="781"/>
                  <a:pt x="438" y="78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wrap="none" rtlCol="0" anchor="ctr"/>
          <a:lstStyle/>
          <a:p>
            <a:pPr rtl="0"/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30859" y="963038"/>
            <a:ext cx="2015209" cy="38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26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3E69BB-BE49-4B34-9CD4-9CB6B3B58D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832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2461F77-501D-C145-A802-D4B82059BB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50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shoyher.narod.ru/Portret/Belinskij.jpg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слайда 1"/>
          <p:cNvSpPr>
            <a:spLocks noGrp="1"/>
          </p:cNvSpPr>
          <p:nvPr>
            <p:ph type="title"/>
          </p:nvPr>
        </p:nvSpPr>
        <p:spPr>
          <a:xfrm>
            <a:off x="917407" y="273176"/>
            <a:ext cx="10818779" cy="675735"/>
          </a:xfrm>
        </p:spPr>
        <p:txBody>
          <a:bodyPr rtlCol="0">
            <a:noAutofit/>
          </a:bodyPr>
          <a:lstStyle/>
          <a:p>
            <a:pPr rtl="0"/>
            <a:r>
              <a:rPr lang="ru-RU" dirty="0" smtClean="0"/>
              <a:t>АКТУАЛИЗАЦИЯ ЗНАНИЙ</a:t>
            </a:r>
            <a:endParaRPr lang="ru-RU" sz="4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7999" y="1346023"/>
            <a:ext cx="8805949" cy="5597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inherit"/>
                <a:ea typeface="Times New Roman" panose="02020603050405020304" pitchFamily="18" charset="0"/>
                <a:cs typeface="Segoe UI" panose="020B0502040204020203" pitchFamily="34" charset="0"/>
              </a:rPr>
              <a:t>1.</a:t>
            </a:r>
            <a:r>
              <a:rPr lang="ru-RU" sz="1600" b="1" dirty="0">
                <a:solidFill>
                  <a:srgbClr val="283044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изменилась система образования крестьян в годы правления Николая I?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950"/>
              </a:spcAft>
            </a:pP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государство запретило помещичьим крестьянам получать любое образование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было увеличено число крестьянских школ в стране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на территориях, заселённых государственными крестьянами, сокращалось число школ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государство обязало помещиков отправлять самых способных крестьян учиться в университеты</a:t>
            </a:r>
            <a:endParaRPr lang="ru-RU" sz="1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inherit"/>
                <a:ea typeface="Times New Roman" panose="02020603050405020304" pitchFamily="18" charset="0"/>
                <a:cs typeface="Segoe UI" panose="020B0502040204020203" pitchFamily="34" charset="0"/>
              </a:rPr>
              <a:t>2. 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входило в компетенцию секретных комитетов по крестьянскому вопросу, действовавших при Николае I?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950"/>
              </a:spcAft>
            </a:pP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подготовка отмены крепостного права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разработка реформы по передаче государственных крестьян помещикам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подготовка реформы по ликвидации сословий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рассмотрение высказываний крестьян на исповедях</a:t>
            </a:r>
            <a:endParaRPr lang="ru-RU" sz="1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inherit"/>
                <a:ea typeface="Times New Roman" panose="02020603050405020304" pitchFamily="18" charset="0"/>
                <a:cs typeface="Segoe UI" panose="020B0502040204020203" pitchFamily="34" charset="0"/>
              </a:rPr>
              <a:t>3.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каких районах Российской империи преобладала барщинная форма </a:t>
            </a: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эксплуатации труда крестьян?</a:t>
            </a:r>
            <a:endParaRPr lang="ru-RU" sz="1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950"/>
              </a:spcAft>
            </a:pP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центральных и чернозёмных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северных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на юге Поволжья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Финляндии</a:t>
            </a:r>
            <a:endParaRPr lang="ru-RU" sz="12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462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 3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r>
              <a:rPr lang="ru-RU" altLang="ru-RU" dirty="0">
                <a:solidFill>
                  <a:srgbClr val="FF0000"/>
                </a:solidFill>
              </a:rPr>
              <a:t>1. Консервативное движение.</a:t>
            </a:r>
            <a:endParaRPr lang="ru-RU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DD918005-526A-694B-9DA3-1C234BC67C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381" y="1022465"/>
            <a:ext cx="3524395" cy="4311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1244" y="1022465"/>
            <a:ext cx="3280756" cy="4311824"/>
          </a:xfrm>
          <a:prstGeom prst="rect">
            <a:avLst/>
          </a:prstGeom>
        </p:spPr>
      </p:pic>
      <p:sp>
        <p:nvSpPr>
          <p:cNvPr id="16" name="Текст 15">
            <a:extLst>
              <a:ext uri="{FF2B5EF4-FFF2-40B4-BE49-F238E27FC236}">
                <a16:creationId xmlns:a16="http://schemas.microsoft.com/office/drawing/2014/main" id="{9A6A3D13-A6B2-4745-BEAE-B1676969CB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0939CEE1-EB59-9948-924F-0B5BDC476F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97606DC8-AD05-FC4F-9F01-031B79368A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2B9BF085-8482-A846-ABB7-A73C8E00AD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A2322FDA-5BAE-BC4B-B0D7-66C5C9280D9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id="{E7AC0750-A278-9F4E-9B01-274729E062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2378812E-9BC3-C54F-9A0C-200CFF8A47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79086589-7B9B-D740-90A8-74C31CDA8E4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3C745B74-1A00-B54B-86BF-48B375873B2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025BF920-9FE6-0B4E-A804-18FDAD1FF4F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208FCBEB-9F8B-5B4D-BDC0-027D54CF5FB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22465"/>
            <a:ext cx="3699164" cy="43118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334289"/>
            <a:ext cx="12192000" cy="20282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altLang="ru-RU" sz="2800" dirty="0">
                <a:solidFill>
                  <a:srgbClr val="19232F"/>
                </a:solidFill>
              </a:rPr>
              <a:t>С.С. Уваров        </a:t>
            </a:r>
            <a:r>
              <a:rPr lang="ru-RU" altLang="ru-RU" sz="2800" dirty="0" smtClean="0">
                <a:solidFill>
                  <a:srgbClr val="19232F"/>
                </a:solidFill>
              </a:rPr>
              <a:t>                              М.П</a:t>
            </a:r>
            <a:r>
              <a:rPr lang="ru-RU" altLang="ru-RU" sz="2800" dirty="0">
                <a:solidFill>
                  <a:srgbClr val="19232F"/>
                </a:solidFill>
              </a:rPr>
              <a:t>. Погодин         </a:t>
            </a:r>
            <a:r>
              <a:rPr lang="ru-RU" altLang="ru-RU" sz="2800" dirty="0" smtClean="0">
                <a:solidFill>
                  <a:srgbClr val="19232F"/>
                </a:solidFill>
              </a:rPr>
              <a:t>              Ф.В</a:t>
            </a:r>
            <a:r>
              <a:rPr lang="ru-RU" altLang="ru-RU" sz="2800" dirty="0">
                <a:solidFill>
                  <a:srgbClr val="19232F"/>
                </a:solidFill>
              </a:rPr>
              <a:t>. </a:t>
            </a:r>
            <a:r>
              <a:rPr lang="ru-RU" altLang="ru-RU" sz="2800" dirty="0" err="1">
                <a:solidFill>
                  <a:srgbClr val="19232F"/>
                </a:solidFill>
              </a:rPr>
              <a:t>Булгарин</a:t>
            </a:r>
            <a:endParaRPr lang="ru-RU" altLang="ru-RU" sz="2800" dirty="0">
              <a:solidFill>
                <a:srgbClr val="19232F"/>
              </a:solidFill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altLang="ru-RU" sz="2800" dirty="0">
                <a:solidFill>
                  <a:srgbClr val="19232F"/>
                </a:solidFill>
              </a:rPr>
              <a:t>     Министр               </a:t>
            </a:r>
            <a:r>
              <a:rPr lang="ru-RU" altLang="ru-RU" sz="2800" dirty="0" smtClean="0">
                <a:solidFill>
                  <a:srgbClr val="19232F"/>
                </a:solidFill>
              </a:rPr>
              <a:t>                       историк                                  писатель</a:t>
            </a:r>
            <a:endParaRPr lang="ru-RU" altLang="ru-RU" sz="2800" dirty="0">
              <a:solidFill>
                <a:srgbClr val="19232F"/>
              </a:solidFill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altLang="ru-RU" sz="2800" dirty="0">
                <a:solidFill>
                  <a:srgbClr val="19232F"/>
                </a:solidFill>
              </a:rPr>
              <a:t>     народного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altLang="ru-RU" sz="2800" dirty="0">
                <a:solidFill>
                  <a:srgbClr val="19232F"/>
                </a:solidFill>
              </a:rPr>
              <a:t>     просвещения</a:t>
            </a:r>
            <a:endParaRPr lang="ru-RU" altLang="ru-RU" sz="2800" dirty="0">
              <a:solidFill>
                <a:srgbClr val="1923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4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004" y="0"/>
            <a:ext cx="10077796" cy="579438"/>
          </a:xfrm>
        </p:spPr>
        <p:txBody>
          <a:bodyPr/>
          <a:lstStyle/>
          <a:p>
            <a:r>
              <a:rPr lang="ru-RU" altLang="ru-RU" sz="3200" dirty="0">
                <a:solidFill>
                  <a:srgbClr val="FF0000"/>
                </a:solidFill>
              </a:rPr>
              <a:t>1. Консервативное движение.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004" y="391737"/>
            <a:ext cx="11895512" cy="3200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3200" b="1" u="sng" dirty="0">
                <a:solidFill>
                  <a:srgbClr val="0070C0"/>
                </a:solidFill>
              </a:rPr>
              <a:t>Теория «официальной народности» - автор </a:t>
            </a:r>
            <a:r>
              <a:rPr lang="ru-RU" altLang="ru-RU" sz="3200" b="1" u="sng" dirty="0" err="1">
                <a:solidFill>
                  <a:srgbClr val="0070C0"/>
                </a:solidFill>
              </a:rPr>
              <a:t>С.С.Уваров</a:t>
            </a:r>
            <a:r>
              <a:rPr lang="ru-RU" altLang="ru-RU" sz="3200" b="1" u="sng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276600" y="1098666"/>
            <a:ext cx="4343400" cy="152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/>
              <a:t>Теория официальной</a:t>
            </a:r>
          </a:p>
          <a:p>
            <a:pPr algn="ctr" eaLnBrk="1" hangingPunct="1"/>
            <a:r>
              <a:rPr lang="ru-RU" altLang="ru-RU" sz="2800" dirty="0"/>
              <a:t>народности </a:t>
            </a:r>
          </a:p>
          <a:p>
            <a:pPr algn="ctr" eaLnBrk="1" hangingPunct="1"/>
            <a:r>
              <a:rPr lang="ru-RU" altLang="ru-RU" sz="2800" dirty="0" err="1"/>
              <a:t>С.С.Уваров</a:t>
            </a:r>
            <a:endParaRPr lang="ru-RU" altLang="ru-RU" sz="2800" dirty="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0946" y="3892435"/>
            <a:ext cx="25146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/>
              <a:t>Православие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4191000" y="3892435"/>
            <a:ext cx="2743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/>
              <a:t>Самодержавие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9144000" y="3950624"/>
            <a:ext cx="25908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/>
              <a:t>Народность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2578331" y="2746317"/>
            <a:ext cx="609600" cy="7620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5562600" y="2622665"/>
            <a:ext cx="0" cy="1269769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7897092" y="2746317"/>
            <a:ext cx="762000" cy="8382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021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7303"/>
            <a:ext cx="12191999" cy="675735"/>
          </a:xfrm>
        </p:spPr>
        <p:txBody>
          <a:bodyPr/>
          <a:lstStyle/>
          <a:p>
            <a:r>
              <a:rPr lang="ru-RU" altLang="ru-RU" dirty="0">
                <a:solidFill>
                  <a:srgbClr val="FF0000"/>
                </a:solidFill>
              </a:rPr>
              <a:t>2. Либеральное направление</a:t>
            </a:r>
            <a:r>
              <a:rPr lang="ru-RU" altLang="ru-RU" dirty="0" smtClean="0">
                <a:solidFill>
                  <a:srgbClr val="FF0000"/>
                </a:solidFill>
              </a:rPr>
              <a:t>. Западники.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Picture 4" descr="Рисунок6"/>
          <p:cNvPicPr>
            <a:picLocks noChangeAspect="1" noChangeArrowheads="1"/>
          </p:cNvPicPr>
          <p:nvPr/>
        </p:nvPicPr>
        <p:blipFill>
          <a:blip r:embed="rId2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33" y="1060307"/>
            <a:ext cx="2609850" cy="373380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70" y="1045807"/>
            <a:ext cx="2586038" cy="358140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0" y="4876876"/>
            <a:ext cx="1225296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altLang="ru-RU" dirty="0" smtClean="0"/>
              <a:t>              </a:t>
            </a:r>
            <a:r>
              <a:rPr lang="ru-RU" altLang="ru-RU" sz="2000" b="1" dirty="0" smtClean="0">
                <a:solidFill>
                  <a:srgbClr val="0070C0"/>
                </a:solidFill>
              </a:rPr>
              <a:t>К.Д</a:t>
            </a:r>
            <a:r>
              <a:rPr lang="ru-RU" altLang="ru-RU" sz="2000" b="1" dirty="0">
                <a:solidFill>
                  <a:srgbClr val="0070C0"/>
                </a:solidFill>
              </a:rPr>
              <a:t>. </a:t>
            </a:r>
            <a:r>
              <a:rPr lang="ru-RU" altLang="ru-RU" sz="2000" b="1" dirty="0" err="1">
                <a:solidFill>
                  <a:srgbClr val="0070C0"/>
                </a:solidFill>
              </a:rPr>
              <a:t>Кавелин</a:t>
            </a:r>
            <a:r>
              <a:rPr lang="ru-RU" altLang="ru-RU" sz="2000" b="1" dirty="0">
                <a:solidFill>
                  <a:srgbClr val="0070C0"/>
                </a:solidFill>
              </a:rPr>
              <a:t> ,          </a:t>
            </a:r>
            <a:r>
              <a:rPr lang="ru-RU" altLang="ru-RU" sz="2000" b="1" dirty="0" smtClean="0">
                <a:solidFill>
                  <a:srgbClr val="0070C0"/>
                </a:solidFill>
              </a:rPr>
              <a:t>                                                                                   Т.Н</a:t>
            </a:r>
            <a:r>
              <a:rPr lang="ru-RU" altLang="ru-RU" sz="2000" b="1" dirty="0">
                <a:solidFill>
                  <a:srgbClr val="0070C0"/>
                </a:solidFill>
              </a:rPr>
              <a:t>. Грановский, С.М. Соловьёв - </a:t>
            </a:r>
          </a:p>
          <a:p>
            <a:r>
              <a:rPr lang="ru-RU" altLang="ru-RU" sz="2000" b="1" dirty="0">
                <a:solidFill>
                  <a:srgbClr val="0070C0"/>
                </a:solidFill>
              </a:rPr>
              <a:t>        </a:t>
            </a:r>
            <a:r>
              <a:rPr lang="ru-RU" altLang="ru-RU" sz="2000" b="1" dirty="0" smtClean="0">
                <a:solidFill>
                  <a:srgbClr val="0070C0"/>
                </a:solidFill>
              </a:rPr>
              <a:t>     юрист                                                                                                           историки</a:t>
            </a:r>
            <a:r>
              <a:rPr lang="ru-RU" altLang="ru-RU" sz="2000" b="1" dirty="0">
                <a:solidFill>
                  <a:srgbClr val="0070C0"/>
                </a:solidFill>
              </a:rPr>
              <a:t>, </a:t>
            </a:r>
          </a:p>
          <a:p>
            <a:r>
              <a:rPr lang="ru-RU" altLang="ru-RU" sz="2000" b="1" dirty="0">
                <a:solidFill>
                  <a:srgbClr val="0070C0"/>
                </a:solidFill>
              </a:rPr>
              <a:t>                                 </a:t>
            </a:r>
            <a:r>
              <a:rPr lang="ru-RU" altLang="ru-RU" sz="2000" b="1" dirty="0" smtClean="0">
                <a:solidFill>
                  <a:srgbClr val="0070C0"/>
                </a:solidFill>
              </a:rPr>
              <a:t>                                                                                                 </a:t>
            </a:r>
            <a:r>
              <a:rPr lang="ru-RU" altLang="ru-RU" sz="2000" b="1" dirty="0">
                <a:solidFill>
                  <a:srgbClr val="0070C0"/>
                </a:solidFill>
              </a:rPr>
              <a:t>П.В. Анненков, И.С. Тургенев – </a:t>
            </a:r>
          </a:p>
          <a:p>
            <a:r>
              <a:rPr lang="ru-RU" altLang="ru-RU" sz="2000" b="1" dirty="0">
                <a:solidFill>
                  <a:srgbClr val="0070C0"/>
                </a:solidFill>
              </a:rPr>
              <a:t>                                            </a:t>
            </a:r>
            <a:r>
              <a:rPr lang="ru-RU" altLang="ru-RU" sz="2000" b="1" dirty="0" smtClean="0">
                <a:solidFill>
                  <a:srgbClr val="0070C0"/>
                </a:solidFill>
              </a:rPr>
              <a:t>                                                                                      литераторы</a:t>
            </a:r>
            <a:endParaRPr lang="ru-RU" altLang="ru-RU" sz="20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6108875"/>
            <a:ext cx="12252960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altLang="ru-RU" sz="1600" u="sng" dirty="0">
                <a:solidFill>
                  <a:srgbClr val="FF0000"/>
                </a:solidFill>
              </a:rPr>
              <a:t>Россия должна развиваться по пути Западной Европы: отменить крепостное право, ввести парламент и конституцию.</a:t>
            </a:r>
          </a:p>
          <a:p>
            <a:r>
              <a:rPr lang="ru-RU" altLang="ru-RU" sz="1600" u="sng" dirty="0">
                <a:solidFill>
                  <a:srgbClr val="FF0000"/>
                </a:solidFill>
              </a:rPr>
              <a:t>Положительно оценивали реформы Петра</a:t>
            </a:r>
            <a:r>
              <a:rPr lang="en-US" altLang="ru-RU" sz="1600" u="sng" dirty="0">
                <a:solidFill>
                  <a:srgbClr val="FF0000"/>
                </a:solidFill>
              </a:rPr>
              <a:t> I</a:t>
            </a:r>
            <a:r>
              <a:rPr lang="ru-RU" altLang="ru-RU" sz="1600" dirty="0">
                <a:solidFill>
                  <a:srgbClr val="FF0000"/>
                </a:solidFill>
              </a:rPr>
              <a:t>.</a:t>
            </a:r>
          </a:p>
          <a:p>
            <a:r>
              <a:rPr lang="ru-RU" altLang="ru-RU" sz="1600" u="sng" dirty="0">
                <a:solidFill>
                  <a:srgbClr val="FF0000"/>
                </a:solidFill>
              </a:rPr>
              <a:t>За реформы «сверху».</a:t>
            </a:r>
          </a:p>
        </p:txBody>
      </p:sp>
    </p:spTree>
    <p:extLst>
      <p:ext uri="{BB962C8B-B14F-4D97-AF65-F5344CB8AC3E}">
        <p14:creationId xmlns:p14="http://schemas.microsoft.com/office/powerpoint/2010/main" val="2101135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87303"/>
            <a:ext cx="11353800" cy="675735"/>
          </a:xfrm>
        </p:spPr>
        <p:txBody>
          <a:bodyPr/>
          <a:lstStyle/>
          <a:p>
            <a:r>
              <a:rPr lang="ru-RU" altLang="ru-RU" dirty="0">
                <a:solidFill>
                  <a:srgbClr val="FF0000"/>
                </a:solidFill>
              </a:rPr>
              <a:t>2. Либеральное движение. Славянофилы.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98" y="963038"/>
            <a:ext cx="10505903" cy="589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373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FF0000"/>
                </a:solidFill>
              </a:rPr>
              <a:t>3. </a:t>
            </a:r>
            <a:r>
              <a:rPr lang="ru-RU" altLang="ru-RU" dirty="0" smtClean="0">
                <a:solidFill>
                  <a:srgbClr val="FF0000"/>
                </a:solidFill>
              </a:rPr>
              <a:t>Радикальное  </a:t>
            </a:r>
            <a:r>
              <a:rPr lang="ru-RU" altLang="ru-RU" dirty="0">
                <a:solidFill>
                  <a:srgbClr val="FF0000"/>
                </a:solidFill>
              </a:rPr>
              <a:t>движение.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0" y="979664"/>
            <a:ext cx="12192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представителям радикализма относят сторонников необходимости кардинальных перемен системы революционным путём. </a:t>
            </a:r>
            <a:endParaRPr lang="ru-RU" alt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1687550"/>
            <a:ext cx="4912822" cy="5509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этих кружков возникала в Москве, где был чуть слабее надзор властей, чем в столице. Власть боролась с участниками радикальных тайных обществ при помощи полицейского надзора, путём цензуры органов печати.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084" y="1796938"/>
            <a:ext cx="5813916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745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-1" y="0"/>
            <a:ext cx="6118167" cy="69865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братьев Критских в Москве, существовавший в 1826—1827 гг., пытался развивать декабристские идеи и тактику.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Члены кружка вели пропаганду революционных идей среди офицеров, студентов, чиновников. Они не исключали возможности цареубийства. В день коронации Николая I члены кружка разбросали на Красной площади прокламации с призывом к свержению самодержавия. Кружок раскрыли, участников без суда заключили в Петропавловскую крепость и Соловецкий монастырь, некоторых отдали в солдаты.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166" y="0"/>
            <a:ext cx="6073834" cy="6986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5876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AutoShape 4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solidFill>
            <a:srgbClr val="CDCDCD"/>
          </a:solidFill>
          <a:ln w="38100">
            <a:solidFill>
              <a:srgbClr val="5E220A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КИРИЛЛО-МЕФОДИЕВСКОЕ ОБЩЕСТВО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1055716"/>
            <a:ext cx="121920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Украина 1846 – 1847 годы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Основатель Н.И. Костомаров, один из руководителей – Т.Г. Шевченко.</a:t>
            </a:r>
          </a:p>
          <a:p>
            <a:pPr>
              <a:spcBef>
                <a:spcPct val="0"/>
              </a:spcBef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 отмена крепостного права и сословных привилегий, создание федерации славянских республик русских, украинцев, белорусов, поляков, чехов, сербов, хорватов, болгар.</a:t>
            </a:r>
            <a:endParaRPr lang="ru-RU" altLang="ru-RU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593571"/>
            <a:ext cx="4887884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радикальном направлении общественной мысли мы можем наблюдать зарождение социалистических идей.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кружка А. И. Герцена и Н. П. Огарёва читали произведения французских просветителей, анализировали революционные события в Европе 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3"/>
          <p:cNvSpPr>
            <a:spLocks noGrp="1" noChangeArrowheads="1"/>
          </p:cNvSpPr>
          <p:nvPr>
            <p:ph type="body" sz="quarter" idx="11"/>
          </p:nvPr>
        </p:nvSpPr>
        <p:spPr bwMode="auto">
          <a:xfrm>
            <a:off x="4887884" y="2547332"/>
            <a:ext cx="7301404" cy="55572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cs typeface="Times New Roman" panose="02020603050405020304" pitchFamily="18" charset="0"/>
              </a:rPr>
              <a:t>А.И. ГЕРЦЕН и Н.П. ОГАРЁВ</a:t>
            </a:r>
          </a:p>
        </p:txBody>
      </p:sp>
      <p:pic>
        <p:nvPicPr>
          <p:cNvPr id="19" name="Picture 10" descr="32_01M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609" y="3143918"/>
            <a:ext cx="1573213" cy="1685777"/>
          </a:xfrm>
          <a:prstGeom prst="rect">
            <a:avLst/>
          </a:prstGeom>
          <a:noFill/>
          <a:ln w="38100">
            <a:solidFill>
              <a:srgbClr val="5E220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x_35m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7561" y="3166518"/>
            <a:ext cx="1555750" cy="1663177"/>
          </a:xfrm>
          <a:prstGeom prst="rect">
            <a:avLst/>
          </a:prstGeom>
          <a:noFill/>
          <a:ln w="38100">
            <a:solidFill>
              <a:srgbClr val="5E220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638335" y="3173088"/>
            <a:ext cx="38681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Социализм – будущее России.</a:t>
            </a: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социализма – крестьянская община.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89891" y="5430213"/>
            <a:ext cx="368253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Условия:</a:t>
            </a:r>
            <a:endParaRPr lang="ru-RU" alt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82573" y="5022300"/>
            <a:ext cx="3460924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Отмена крепостного права.</a:t>
            </a: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Ликвидация самодержавия.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36315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963038"/>
            <a:ext cx="6350924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Идеи утопического социализма были близки и членам кружка петрашевцев, который действовал в 1845—1849 гг. Среди них были известные писатели Ф. М. Достоевский, М. Е. Салтыков-Щедрин, а также Н. А. Спешнев, В. А.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Милютин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815" y="3445929"/>
            <a:ext cx="635092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критика самодержавия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критика крепостного права 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: вниз 5"/>
          <p:cNvSpPr>
            <a:spLocks noChangeArrowheads="1"/>
          </p:cNvSpPr>
          <p:nvPr/>
        </p:nvSpPr>
        <p:spPr bwMode="auto">
          <a:xfrm>
            <a:off x="2488277" y="4276926"/>
            <a:ext cx="1202574" cy="469641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8" name="TextBox 17"/>
          <p:cNvSpPr txBox="1"/>
          <p:nvPr/>
        </p:nvSpPr>
        <p:spPr>
          <a:xfrm>
            <a:off x="74815" y="4792734"/>
            <a:ext cx="674162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революционного центра и организацию крестьянских восстаний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815" y="6362394"/>
            <a:ext cx="1211718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i="1"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был раскрыт в 1849 г., организаторов ожидала смертная казнь, которая в последний момент была заменена каторгой и ссылкой.</a:t>
            </a:r>
            <a:endParaRPr lang="ru-RU" alt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4" y="981075"/>
            <a:ext cx="4543425" cy="5381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227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0" y="99753"/>
            <a:ext cx="5802284" cy="69865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кружок Н. В. Станкевича в 1831 — 1839-е гг. посвятил свою деятельность изучению работ западных философов (Шеллинга, Канта, Гегеля). Участники кружка В. Г. Белинский, М. А. Бакунин и др. осуждали крепостничество, возлагали большие надежды на просвещение, которое будет способствовать обновлению России. Кружок распался с отъездом Станкевича за границу.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7529730" y="99753"/>
            <a:ext cx="3427412" cy="685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В.Г. БЕЛИНСКИЙ</a:t>
            </a:r>
          </a:p>
        </p:txBody>
      </p:sp>
      <p:pic>
        <p:nvPicPr>
          <p:cNvPr id="17" name="Picture 2" descr="Картинка 8 из 71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803"/>
          <a:stretch>
            <a:fillRect/>
          </a:stretch>
        </p:blipFill>
        <p:spPr bwMode="auto">
          <a:xfrm>
            <a:off x="5916584" y="1230284"/>
            <a:ext cx="6275416" cy="5627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8940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Подведем итог: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Проблемный вопрос урока.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>
          <a:xfrm>
            <a:off x="3009207" y="2197100"/>
            <a:ext cx="8344593" cy="216920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1. Какие направления общественного движения получили распространения в период правления Николая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</a:t>
            </a:r>
            <a:r>
              <a:rPr lang="ru-RU" sz="3200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2. Какие из них были новыми для России?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22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7753" y="1266871"/>
            <a:ext cx="890570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4. В какой период в России начался промышленный переворот?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1) 1760-1780-е гг.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2) 1790-1810-е гг.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3) 1830-1840-е гг.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4) 1870-1880-е гг.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5. Какое положение из перечисленных характеризует начальный этап промышленного переворота в России?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1) нехватка свободной рабочей силы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2) ускоренные темпы развития промышленности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3) преобладание предложения свободной рабочей силы над спросом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4) промышленный переворот в России начался раньше, чем в Англии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6. Процесс развития и роста городов, а также повышения их роли в жизни общества называется </a:t>
            </a:r>
            <a:r>
              <a:rPr lang="ru-RU" sz="1600" b="1" dirty="0">
                <a:solidFill>
                  <a:srgbClr val="0070C0"/>
                </a:solidFill>
              </a:rPr>
              <a:t>__________.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7. В чем особенность возникновения города Павловский Посад Московской губернии?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1) возник как пограничный пункт на пути к Москве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2) образован из фабричного села указом государя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3) основан выходцами из Франции</a:t>
            </a:r>
          </a:p>
          <a:p>
            <a:r>
              <a:rPr lang="ru-RU" sz="1600" b="1" dirty="0">
                <a:solidFill>
                  <a:srgbClr val="0070C0"/>
                </a:solidFill>
              </a:rPr>
              <a:t>4) статус города Павловский Посад получил при Петре I</a:t>
            </a:r>
          </a:p>
        </p:txBody>
      </p:sp>
    </p:spTree>
    <p:extLst>
      <p:ext uri="{BB962C8B-B14F-4D97-AF65-F5344CB8AC3E}">
        <p14:creationId xmlns:p14="http://schemas.microsoft.com/office/powerpoint/2010/main" val="1870516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963038"/>
            <a:ext cx="12192000" cy="56455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269147"/>
              </p:ext>
            </p:extLst>
          </p:nvPr>
        </p:nvGraphicFramePr>
        <p:xfrm>
          <a:off x="896389" y="1398588"/>
          <a:ext cx="9677400" cy="4449763"/>
        </p:xfrm>
        <a:graphic>
          <a:graphicData uri="http://schemas.openxmlformats.org/drawingml/2006/table">
            <a:tbl>
              <a:tblPr/>
              <a:tblGrid>
                <a:gridCol w="533399">
                  <a:extLst>
                    <a:ext uri="{9D8B030D-6E8A-4147-A177-3AD203B41FA5}">
                      <a16:colId xmlns:a16="http://schemas.microsoft.com/office/drawing/2014/main" val="122043059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4192591541"/>
                    </a:ext>
                  </a:extLst>
                </a:gridCol>
                <a:gridCol w="2826565">
                  <a:extLst>
                    <a:ext uri="{9D8B030D-6E8A-4147-A177-3AD203B41FA5}">
                      <a16:colId xmlns:a16="http://schemas.microsoft.com/office/drawing/2014/main" val="1984844798"/>
                    </a:ext>
                  </a:extLst>
                </a:gridCol>
                <a:gridCol w="2812236">
                  <a:extLst>
                    <a:ext uri="{9D8B030D-6E8A-4147-A177-3AD203B41FA5}">
                      <a16:colId xmlns:a16="http://schemas.microsoft.com/office/drawing/2014/main" val="714194796"/>
                    </a:ext>
                  </a:extLst>
                </a:gridCol>
              </a:tblGrid>
              <a:tr h="1013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Представители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Сущность взглядов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1384938"/>
                  </a:ext>
                </a:extLst>
              </a:tr>
              <a:tr h="754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Консервативное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942371"/>
                  </a:ext>
                </a:extLst>
              </a:tr>
              <a:tr h="457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Либеральное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9548435"/>
                  </a:ext>
                </a:extLst>
              </a:tr>
              <a:tr h="4998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западники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826809"/>
                  </a:ext>
                </a:extLst>
              </a:tr>
              <a:tr h="570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славянофилы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7262466"/>
                  </a:ext>
                </a:extLst>
              </a:tr>
              <a:tr h="11544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Радикальное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144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445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Параграф 12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Раздел «Думаем, сравниваем, размышляем.», вопросы: 2-3.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16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040" y="1298670"/>
            <a:ext cx="9204960" cy="5281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inherit"/>
                <a:ea typeface="Times New Roman" panose="02020603050405020304" pitchFamily="18" charset="0"/>
                <a:cs typeface="Segoe UI" panose="020B0502040204020203" pitchFamily="34" charset="0"/>
              </a:rPr>
              <a:t>8.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каком году в России была построена первая железная дорога?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950"/>
              </a:spcAft>
            </a:pP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1801 г.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1825 г.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1837 г.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1851 г.</a:t>
            </a:r>
            <a:endParaRPr lang="ru-RU" sz="1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inherit"/>
                <a:ea typeface="Times New Roman" panose="02020603050405020304" pitchFamily="18" charset="0"/>
                <a:cs typeface="Segoe UI" panose="020B0502040204020203" pitchFamily="34" charset="0"/>
              </a:rPr>
              <a:t>9.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Ведущим торговым партнёром России во внешней торговле в первой половине XIX в. была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950"/>
              </a:spcAft>
            </a:pP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Англия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Франция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Норвегия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Италия</a:t>
            </a:r>
            <a:endParaRPr lang="ru-RU" sz="1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inherit"/>
                <a:ea typeface="Times New Roman" panose="02020603050405020304" pitchFamily="18" charset="0"/>
                <a:cs typeface="Segoe UI" panose="020B0502040204020203" pitchFamily="34" charset="0"/>
              </a:rPr>
              <a:t>10.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 денежной реформе 1839-1843 гг. главным средством платежа во внешней торговле стал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1950"/>
              </a:spcAft>
            </a:pP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золотой рубль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серебряный рубль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медный рубль</a:t>
            </a:r>
            <a:b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кредитные билеты</a:t>
            </a:r>
            <a:endParaRPr lang="ru-RU" sz="12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74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957087"/>
              </p:ext>
            </p:extLst>
          </p:nvPr>
        </p:nvGraphicFramePr>
        <p:xfrm>
          <a:off x="2801388" y="2244436"/>
          <a:ext cx="9168939" cy="19183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6233">
                  <a:extLst>
                    <a:ext uri="{9D8B030D-6E8A-4147-A177-3AD203B41FA5}">
                      <a16:colId xmlns:a16="http://schemas.microsoft.com/office/drawing/2014/main" val="2111053902"/>
                    </a:ext>
                  </a:extLst>
                </a:gridCol>
                <a:gridCol w="777419">
                  <a:extLst>
                    <a:ext uri="{9D8B030D-6E8A-4147-A177-3AD203B41FA5}">
                      <a16:colId xmlns:a16="http://schemas.microsoft.com/office/drawing/2014/main" val="3775497959"/>
                    </a:ext>
                  </a:extLst>
                </a:gridCol>
                <a:gridCol w="777419">
                  <a:extLst>
                    <a:ext uri="{9D8B030D-6E8A-4147-A177-3AD203B41FA5}">
                      <a16:colId xmlns:a16="http://schemas.microsoft.com/office/drawing/2014/main" val="1842766378"/>
                    </a:ext>
                  </a:extLst>
                </a:gridCol>
                <a:gridCol w="777419">
                  <a:extLst>
                    <a:ext uri="{9D8B030D-6E8A-4147-A177-3AD203B41FA5}">
                      <a16:colId xmlns:a16="http://schemas.microsoft.com/office/drawing/2014/main" val="2196340059"/>
                    </a:ext>
                  </a:extLst>
                </a:gridCol>
                <a:gridCol w="776323">
                  <a:extLst>
                    <a:ext uri="{9D8B030D-6E8A-4147-A177-3AD203B41FA5}">
                      <a16:colId xmlns:a16="http://schemas.microsoft.com/office/drawing/2014/main" val="2151745986"/>
                    </a:ext>
                  </a:extLst>
                </a:gridCol>
                <a:gridCol w="2421074">
                  <a:extLst>
                    <a:ext uri="{9D8B030D-6E8A-4147-A177-3AD203B41FA5}">
                      <a16:colId xmlns:a16="http://schemas.microsoft.com/office/drawing/2014/main" val="2064448899"/>
                    </a:ext>
                  </a:extLst>
                </a:gridCol>
                <a:gridCol w="843209">
                  <a:extLst>
                    <a:ext uri="{9D8B030D-6E8A-4147-A177-3AD203B41FA5}">
                      <a16:colId xmlns:a16="http://schemas.microsoft.com/office/drawing/2014/main" val="3516757699"/>
                    </a:ext>
                  </a:extLst>
                </a:gridCol>
                <a:gridCol w="777419">
                  <a:extLst>
                    <a:ext uri="{9D8B030D-6E8A-4147-A177-3AD203B41FA5}">
                      <a16:colId xmlns:a16="http://schemas.microsoft.com/office/drawing/2014/main" val="3058862729"/>
                    </a:ext>
                  </a:extLst>
                </a:gridCol>
                <a:gridCol w="777419">
                  <a:extLst>
                    <a:ext uri="{9D8B030D-6E8A-4147-A177-3AD203B41FA5}">
                      <a16:colId xmlns:a16="http://schemas.microsoft.com/office/drawing/2014/main" val="1038633907"/>
                    </a:ext>
                  </a:extLst>
                </a:gridCol>
                <a:gridCol w="625005">
                  <a:extLst>
                    <a:ext uri="{9D8B030D-6E8A-4147-A177-3AD203B41FA5}">
                      <a16:colId xmlns:a16="http://schemas.microsoft.com/office/drawing/2014/main" val="1742039302"/>
                    </a:ext>
                  </a:extLst>
                </a:gridCol>
              </a:tblGrid>
              <a:tr h="959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0526065"/>
                  </a:ext>
                </a:extLst>
              </a:tr>
              <a:tr h="9591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урбанизацией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1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ru-RU" sz="2400" b="1" i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07178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2589" y="282633"/>
            <a:ext cx="9501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ОТВЕТЫ К ТЕСТУ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382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34887" y="1150079"/>
            <a:ext cx="94571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</a:rPr>
              <a:t>Мы заканчиваем с вами изучать царствование Николая I, а вместе с этим и период I половины XIX в., время которое характеризуется историческим поворотом от уходящего в прошлое аграрного общества к новому индустриальному. Поэтому главным вопросом общественной жизни страны стал вопрос о </a:t>
            </a:r>
            <a:r>
              <a:rPr lang="ru-RU" sz="2400" u="sng" dirty="0">
                <a:solidFill>
                  <a:srgbClr val="7030A0"/>
                </a:solidFill>
                <a:latin typeface="Times New Roman" panose="02020603050405020304" pitchFamily="18" charset="0"/>
              </a:rPr>
              <a:t>путях дальнейшего развития России.</a:t>
            </a:r>
            <a:endParaRPr lang="ru-RU" sz="1600" dirty="0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</a:rPr>
              <a:t>        Представители русской интеллигенции активно включились в обсуждение этого вопроса на страницах журналов, в светских салонах, в студенческих кружках. Какие точки зрения существовали в обществе на вопрос о дальнейшем пути развития России? Об этом мы сегодня и будем говорить. 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Тема нашего урока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</a:rPr>
              <a:t>:?????????????</a:t>
            </a:r>
            <a:endParaRPr lang="ru-RU" sz="1600" b="0" i="0" dirty="0">
              <a:solidFill>
                <a:srgbClr val="7030A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034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1" y="287303"/>
            <a:ext cx="11079480" cy="675735"/>
          </a:xfrm>
        </p:spPr>
        <p:txBody>
          <a:bodyPr/>
          <a:lstStyle/>
          <a:p>
            <a:r>
              <a:rPr lang="ru-RU" dirty="0" smtClean="0"/>
              <a:t>Общественное движение при Николае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800" u="sng" dirty="0" smtClean="0">
                <a:solidFill>
                  <a:srgbClr val="7030A0"/>
                </a:solidFill>
              </a:rPr>
              <a:t>План урока</a:t>
            </a:r>
            <a:endParaRPr lang="ru-RU" sz="2800" u="sng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Консервативное направление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Либеральное направления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Радикальное направление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64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Проблемный вопрос?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>
          <a:xfrm>
            <a:off x="3009207" y="2197100"/>
            <a:ext cx="8344593" cy="216920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1. Какие направления общественного движения получили распространения в период правления Николая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</a:t>
            </a:r>
            <a:r>
              <a:rPr lang="ru-RU" sz="3200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2. Какие из них были новыми для России?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492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ЗАГОЛОВОК СЛАЙДА — 4</a:t>
            </a:r>
            <a:endParaRPr lang="ru-RU" dirty="0"/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" name="Текст 2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3019" y="0"/>
            <a:ext cx="12039600" cy="1600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1830-е гг. – начало промышленного переворота</a:t>
            </a:r>
          </a:p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в России: переход от аграрного общества </a:t>
            </a:r>
          </a:p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к индустриальному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13711" y="1866900"/>
            <a:ext cx="120396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Споры о путях развития России</a:t>
            </a: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13019" y="3200400"/>
            <a:ext cx="120396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Направления</a:t>
            </a: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86878" y="4663202"/>
            <a:ext cx="4566745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Консервативное</a:t>
            </a: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3919296" y="5821204"/>
            <a:ext cx="4566745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 smtClean="0">
                <a:solidFill>
                  <a:schemeClr val="bg1"/>
                </a:solidFill>
              </a:rPr>
              <a:t>Радикальное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7485874" y="4693733"/>
            <a:ext cx="4566745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</a:rPr>
              <a:t>Либеральное</a:t>
            </a:r>
          </a:p>
        </p:txBody>
      </p:sp>
      <p:sp>
        <p:nvSpPr>
          <p:cNvPr id="34" name="Line 10"/>
          <p:cNvSpPr>
            <a:spLocks noChangeShapeType="1"/>
          </p:cNvSpPr>
          <p:nvPr/>
        </p:nvSpPr>
        <p:spPr bwMode="auto">
          <a:xfrm>
            <a:off x="5944410" y="1600200"/>
            <a:ext cx="0" cy="2667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" name="Line 11"/>
          <p:cNvSpPr>
            <a:spLocks noChangeShapeType="1"/>
          </p:cNvSpPr>
          <p:nvPr/>
        </p:nvSpPr>
        <p:spPr bwMode="auto">
          <a:xfrm>
            <a:off x="5944410" y="2971800"/>
            <a:ext cx="3321" cy="228599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 flipH="1">
            <a:off x="1765619" y="4343400"/>
            <a:ext cx="1804554" cy="3048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Line 13"/>
          <p:cNvSpPr>
            <a:spLocks noChangeShapeType="1"/>
          </p:cNvSpPr>
          <p:nvPr/>
        </p:nvSpPr>
        <p:spPr bwMode="auto">
          <a:xfrm flipH="1">
            <a:off x="5016587" y="4343400"/>
            <a:ext cx="0" cy="1371601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" name="Line 14"/>
          <p:cNvSpPr>
            <a:spLocks noChangeShapeType="1"/>
          </p:cNvSpPr>
          <p:nvPr/>
        </p:nvSpPr>
        <p:spPr bwMode="auto">
          <a:xfrm>
            <a:off x="7551969" y="4343400"/>
            <a:ext cx="781396" cy="3048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27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 3"/>
          <p:cNvSpPr>
            <a:spLocks noGrp="1"/>
          </p:cNvSpPr>
          <p:nvPr>
            <p:ph type="title"/>
          </p:nvPr>
        </p:nvSpPr>
        <p:spPr>
          <a:xfrm>
            <a:off x="535021" y="12983"/>
            <a:ext cx="10818779" cy="675735"/>
          </a:xfrm>
        </p:spPr>
        <p:txBody>
          <a:bodyPr rtlCol="0">
            <a:noAutofit/>
          </a:bodyPr>
          <a:lstStyle/>
          <a:p>
            <a:pPr rtl="0"/>
            <a:r>
              <a:rPr lang="ru-RU" dirty="0" smtClean="0"/>
              <a:t>1. Консервативное направление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D14F38-F055-0A40-8FB0-8452C677BB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97F3D2B-D6BD-3A45-8DAF-D06B185147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5AD8E8-21FE-2446-8BB9-0E152C1545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C07E37CA-A5D4-C548-9E6E-B812DA573E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29220B6F-2210-8C46-861F-24A75FB17D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3C1E3193-2192-BA4F-9BCE-60761A8CCB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6BC7F495-1AEA-AA4C-AC1A-67AB9D65E2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311189-71F7-5548-AE56-BEBA9BE682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5D90C19-E070-E14F-BAEA-B0D36EE1CBE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3368E3DC-06F7-294A-9C1F-969FAEE174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0890E764-29DF-5046-9AA0-AFFA02961B4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2640535-9873-A045-BFF3-6EABC69D292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6908"/>
            <a:ext cx="12192000" cy="561109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5021" y="769071"/>
            <a:ext cx="9086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Пункт 1. стр.75-76, заполняем таблицу. Консервативное направление.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8958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7">
      <a:dk1>
        <a:srgbClr val="19232F"/>
      </a:dk1>
      <a:lt1>
        <a:srgbClr val="FFFFFF"/>
      </a:lt1>
      <a:dk2>
        <a:srgbClr val="FF733B"/>
      </a:dk2>
      <a:lt2>
        <a:srgbClr val="E7E6E6"/>
      </a:lt2>
      <a:accent1>
        <a:srgbClr val="FF733B"/>
      </a:accent1>
      <a:accent2>
        <a:srgbClr val="FEB048"/>
      </a:accent2>
      <a:accent3>
        <a:srgbClr val="19232F"/>
      </a:accent3>
      <a:accent4>
        <a:srgbClr val="36A7F7"/>
      </a:accent4>
      <a:accent5>
        <a:srgbClr val="2CCB70"/>
      </a:accent5>
      <a:accent6>
        <a:srgbClr val="FF2F5F"/>
      </a:accent6>
      <a:hlink>
        <a:srgbClr val="36A7F7"/>
      </a:hlink>
      <a:folHlink>
        <a:srgbClr val="36A7F7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1983597_TF78557433.potx" id="{4DE4DD4F-723D-41F7-8119-FEFEA973DBEC}" vid="{2DC276BB-1435-4F8C-9A21-8EA4733C4D4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История</Template>
  <TotalTime>0</TotalTime>
  <Words>890</Words>
  <Application>Microsoft Office PowerPoint</Application>
  <PresentationFormat>Широкоэкранный</PresentationFormat>
  <Paragraphs>151</Paragraphs>
  <Slides>21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Calibri</vt:lpstr>
      <vt:lpstr>Franklin Gothic Book</vt:lpstr>
      <vt:lpstr>Franklin Gothic Medium</vt:lpstr>
      <vt:lpstr>inherit</vt:lpstr>
      <vt:lpstr>Segoe UI</vt:lpstr>
      <vt:lpstr>Times New Roman</vt:lpstr>
      <vt:lpstr>Wingdings</vt:lpstr>
      <vt:lpstr>Тема Office</vt:lpstr>
      <vt:lpstr>АКТУАЛИЗАЦИЯ ЗНАНИЙ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Общественное движение при Николае I</vt:lpstr>
      <vt:lpstr>Проблемный вопрос?</vt:lpstr>
      <vt:lpstr>ЗАГОЛОВОК СЛАЙДА — 4</vt:lpstr>
      <vt:lpstr>1. Консервативное направление</vt:lpstr>
      <vt:lpstr>1. Консервативное движение.</vt:lpstr>
      <vt:lpstr>1. Консервативное движение.</vt:lpstr>
      <vt:lpstr>2. Либеральное направление. Западники. </vt:lpstr>
      <vt:lpstr>2. Либеральное движение. Славянофилы.</vt:lpstr>
      <vt:lpstr>3. Радикальное  движение.</vt:lpstr>
      <vt:lpstr>Презентация PowerPoint</vt:lpstr>
      <vt:lpstr>КИРИЛЛО-МЕФОДИЕВСКОЕ ОБЩЕСТВО</vt:lpstr>
      <vt:lpstr>Презентация PowerPoint</vt:lpstr>
      <vt:lpstr>Презентация PowerPoint</vt:lpstr>
      <vt:lpstr>Подведем итог:</vt:lpstr>
      <vt:lpstr>Закрепление.</vt:lpstr>
      <vt:lpstr>Домашнее задание.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2020-11-03T18:04:10Z</dcterms:created>
  <dcterms:modified xsi:type="dcterms:W3CDTF">2020-11-03T20:32:50Z</dcterms:modified>
  <cp:category/>
</cp:coreProperties>
</file>