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73" r:id="rId4"/>
    <p:sldId id="264" r:id="rId5"/>
    <p:sldId id="265" r:id="rId6"/>
    <p:sldId id="267" r:id="rId7"/>
    <p:sldId id="261" r:id="rId8"/>
    <p:sldId id="268" r:id="rId9"/>
    <p:sldId id="269" r:id="rId10"/>
    <p:sldId id="257" r:id="rId11"/>
    <p:sldId id="258" r:id="rId12"/>
    <p:sldId id="25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30DF8-2449-419F-BFF0-83FD2743931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37FE3-5649-49CD-81F7-CAF023092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30DF8-2449-419F-BFF0-83FD2743931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37FE3-5649-49CD-81F7-CAF023092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30DF8-2449-419F-BFF0-83FD2743931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37FE3-5649-49CD-81F7-CAF023092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30DF8-2449-419F-BFF0-83FD2743931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37FE3-5649-49CD-81F7-CAF023092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30DF8-2449-419F-BFF0-83FD2743931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37FE3-5649-49CD-81F7-CAF023092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30DF8-2449-419F-BFF0-83FD2743931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37FE3-5649-49CD-81F7-CAF023092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30DF8-2449-419F-BFF0-83FD2743931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37FE3-5649-49CD-81F7-CAF023092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30DF8-2449-419F-BFF0-83FD2743931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37FE3-5649-49CD-81F7-CAF023092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30DF8-2449-419F-BFF0-83FD2743931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37FE3-5649-49CD-81F7-CAF023092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30DF8-2449-419F-BFF0-83FD2743931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37FE3-5649-49CD-81F7-CAF023092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30DF8-2449-419F-BFF0-83FD2743931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37FE3-5649-49CD-81F7-CAF023092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30DF8-2449-419F-BFF0-83FD2743931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37FE3-5649-49CD-81F7-CAF023092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91;&#1088;&#1086;&#1082;%20&#1086;&#1090;&#1082;&#1088;&#1099;&#1090;&#1099;&#1081;\Spiros_Samaras_Olimpijskij_gimn_(xgetmus.ru).mp3" TargetMode="External"/><Relationship Id="rId6" Type="http://schemas.microsoft.com/office/2007/relationships/media" Target="file:///H:\&#1091;&#1088;&#1086;&#1082;%20&#1086;&#1090;&#1082;&#1088;&#1099;&#1090;&#1099;&#1081;\Spiros_Samaras_Olimpijskij_gimn_(xgetmus.ru).mp3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91;&#1088;&#1086;&#1082;%20&#1086;&#1090;&#1082;&#1088;&#1099;&#1090;&#1099;&#1081;\&#1092;&#1080;&#1079;&#1084;&#1080;&#1085;.mp4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ош105\Pictures\1452535819_flag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60" y="-357214"/>
            <a:ext cx="5929354" cy="5190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сош105\Pictures\79954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142852"/>
            <a:ext cx="3286148" cy="4381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сош105\Pictures\wx10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752" y="4073291"/>
            <a:ext cx="5041384" cy="2740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Spiros_Samaras_Olimpijskij_gimn_(xgetmus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4396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64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Шорт -трек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dimon\Pictures\Viktor_Ahn_Sochi_2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27683">
            <a:off x="139551" y="310352"/>
            <a:ext cx="2571750" cy="3629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dimon\Pictures\Vladimir_Putin_and_Viadimir_Grigorev_24_February_2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97005">
            <a:off x="5857884" y="214290"/>
            <a:ext cx="2857500" cy="400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dimon\Pictures\Vladimir_Putin_and_Puslan_Zakharov_24_February_2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286124"/>
            <a:ext cx="4857784" cy="3011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dimon\Pictures\Semion_Elistratov_Sochi_20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3357562"/>
            <a:ext cx="2500330" cy="3260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714612" y="1428736"/>
            <a:ext cx="33009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Олимпиада в Сочи:  5 медалей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3 золотых, 1 серебро, 1 бронза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42852"/>
            <a:ext cx="121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Виктор Ан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6357958"/>
            <a:ext cx="1988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Семен Елистратов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16" y="285728"/>
            <a:ext cx="2290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Владимир Григорьев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0826" y="6215082"/>
            <a:ext cx="1728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Захаров </a:t>
            </a:r>
            <a:r>
              <a:rPr lang="ru-RU" b="1" dirty="0" err="1" smtClean="0">
                <a:solidFill>
                  <a:srgbClr val="002060"/>
                </a:solidFill>
              </a:rPr>
              <a:t>руслан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Биатлон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dimon\Pictures\300px-Alexey_Volkov_Kontiolahti_2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071942"/>
            <a:ext cx="3810000" cy="25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dimon\Pictures\Anton_Shipulin_Kontiolahti_2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143380"/>
            <a:ext cx="364333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dimon\Pictures\200px-Dmitry_Malyshko_Kontiolahti_2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92886"/>
            <a:ext cx="214314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dimon\Pictures\220px-Evgeny_Ustyugo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428604"/>
            <a:ext cx="2526715" cy="3376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dimon\Pictures\Evgeniy_Garanichev_(cropped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2285992"/>
            <a:ext cx="1689100" cy="187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928926" y="1500174"/>
            <a:ext cx="35410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 2014 г. на зимней олимпиаде: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 медали: 1 золотая, 1 бронзовая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3929066"/>
            <a:ext cx="2076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Евгений </a:t>
            </a:r>
            <a:r>
              <a:rPr lang="ru-RU" b="1" dirty="0" err="1" smtClean="0">
                <a:solidFill>
                  <a:srgbClr val="002060"/>
                </a:solidFill>
              </a:rPr>
              <a:t>Гораничев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6286520"/>
            <a:ext cx="17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Антон Шипулин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6578" y="142852"/>
            <a:ext cx="183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Евгений </a:t>
            </a:r>
            <a:r>
              <a:rPr lang="ru-RU" b="1" dirty="0" err="1" smtClean="0">
                <a:solidFill>
                  <a:srgbClr val="002060"/>
                </a:solidFill>
              </a:rPr>
              <a:t>Устюгов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3357562"/>
            <a:ext cx="2168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Дмитрий </a:t>
            </a:r>
            <a:r>
              <a:rPr lang="ru-RU" b="1" dirty="0" err="1" smtClean="0">
                <a:solidFill>
                  <a:srgbClr val="002060"/>
                </a:solidFill>
              </a:rPr>
              <a:t>Малышко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7422" y="6286520"/>
            <a:ext cx="1782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Алексей Волков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Скелетон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dimon\Pictures\_A_gold_medal_in_the_discipline_skeleton_Alexander_Tretyakov_of_Russia_068353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143248"/>
            <a:ext cx="4044244" cy="3429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dimon\Pictures\11290074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357298"/>
            <a:ext cx="4291011" cy="3433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072066" y="1643050"/>
            <a:ext cx="33230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Олимпиада в Сочи: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 медали: золотая и бронзовая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4929198"/>
            <a:ext cx="4364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Елена Никитина        Александр Третьяков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Задача 3. </a:t>
            </a:r>
            <a:r>
              <a:rPr lang="ru-RU" dirty="0" smtClean="0">
                <a:solidFill>
                  <a:srgbClr val="002060"/>
                </a:solidFill>
              </a:rPr>
              <a:t>На </a:t>
            </a:r>
            <a:r>
              <a:rPr lang="ru-RU" dirty="0">
                <a:solidFill>
                  <a:srgbClr val="002060"/>
                </a:solidFill>
              </a:rPr>
              <a:t>олимпиаде в </a:t>
            </a:r>
            <a:r>
              <a:rPr lang="ru-RU" dirty="0" err="1" smtClean="0">
                <a:solidFill>
                  <a:srgbClr val="002060"/>
                </a:solidFill>
              </a:rPr>
              <a:t>Пхенчхане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</a:t>
            </a:r>
            <a:r>
              <a:rPr lang="ru-RU" dirty="0">
                <a:solidFill>
                  <a:srgbClr val="002060"/>
                </a:solidFill>
              </a:rPr>
              <a:t> конькобежном спорте будет разыграно 12 комплектов наград, а в санном спорте 4. Вычислите приближенно, сколько процентов составляют медали в санном спорте от медалей в конькобежном спорте.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357694"/>
            <a:ext cx="2130870" cy="2314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858312" cy="4525963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Задача 4.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На зимних олимпийских играх в Сочи, Россия в медальном зачёте завоевали 20 медали. Из них 40% всех медалей – бронзовые, а 15% всех медалей – серебряные, остальные - золотые. Сколько золотых, серебряных и бронзовых медалей завоевали наши спортсмены?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4000504"/>
            <a:ext cx="3802110" cy="2532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>
                <a:solidFill>
                  <a:srgbClr val="002060"/>
                </a:solidFill>
              </a:rPr>
              <a:t>Какие у вас были затруднения на уроке?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Нашли ли вы выход из затруднения?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Остались ли у вас затруднения после окончания урока?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Над чем необходимо продолжить работу?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Задача 1.</a:t>
            </a:r>
            <a:r>
              <a:rPr lang="ru-RU" dirty="0">
                <a:solidFill>
                  <a:srgbClr val="002060"/>
                </a:solidFill>
              </a:rPr>
              <a:t> В </a:t>
            </a:r>
            <a:r>
              <a:rPr lang="en-US" dirty="0">
                <a:solidFill>
                  <a:srgbClr val="002060"/>
                </a:solidFill>
              </a:rPr>
              <a:t>XXII</a:t>
            </a:r>
            <a:r>
              <a:rPr lang="ru-RU" dirty="0">
                <a:solidFill>
                  <a:srgbClr val="002060"/>
                </a:solidFill>
              </a:rPr>
              <a:t> зимних Олимпийских играх в Сочи участвовало 88 стран, в </a:t>
            </a:r>
            <a:r>
              <a:rPr lang="ru-RU" dirty="0" err="1" smtClean="0">
                <a:solidFill>
                  <a:srgbClr val="002060"/>
                </a:solidFill>
              </a:rPr>
              <a:t>Пхенчхане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107% этого количества. Сколько будет стран-участниц в </a:t>
            </a:r>
            <a:r>
              <a:rPr lang="en-US" dirty="0">
                <a:solidFill>
                  <a:srgbClr val="002060"/>
                </a:solidFill>
              </a:rPr>
              <a:t>XXIII</a:t>
            </a:r>
            <a:r>
              <a:rPr lang="ru-RU" dirty="0">
                <a:solidFill>
                  <a:srgbClr val="002060"/>
                </a:solidFill>
              </a:rPr>
              <a:t> зимних Олимпийских играх? Ответ округлить до целых.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4572008"/>
            <a:ext cx="2000250" cy="1990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ош105\Pictures\dosk14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9933"/>
            <a:ext cx="8715436" cy="66010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1714488"/>
            <a:ext cx="759336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Классная работа.</a:t>
            </a:r>
          </a:p>
          <a:p>
            <a:pPr algn="ctr"/>
            <a:r>
              <a:rPr lang="ru-RU" sz="3200" b="1" dirty="0" smtClean="0"/>
              <a:t>Тема урока: Решение задач на проценты.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000892" y="785794"/>
            <a:ext cx="1101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smtClean="0"/>
              <a:t>05.</a:t>
            </a:r>
            <a:r>
              <a:rPr lang="ru-RU" sz="2000" b="1" smtClean="0"/>
              <a:t>02.18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Устный счет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197166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0,13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1,09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0,8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0,45</a:t>
            </a:r>
            <a:endParaRPr lang="ru-RU" sz="4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0,006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0,07</a:t>
            </a:r>
            <a:endParaRPr lang="ru-RU" b="1" dirty="0" smtClean="0"/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2,67</a:t>
            </a:r>
            <a:endParaRPr lang="ru-RU" b="1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357554" y="1571612"/>
            <a:ext cx="171451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43%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40%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112%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2,5%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1%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5214950"/>
            <a:ext cx="9332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6% </a:t>
            </a:r>
            <a:endParaRPr lang="ru-RU" sz="4000" dirty="0" smtClean="0">
              <a:solidFill>
                <a:srgbClr val="002060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6072198" y="1571612"/>
            <a:ext cx="207170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0,432</a:t>
            </a:r>
            <a:r>
              <a:rPr lang="en-US" sz="4000" b="1" dirty="0" smtClean="0">
                <a:solidFill>
                  <a:srgbClr val="002060"/>
                </a:solidFill>
              </a:rPr>
              <a:t>≈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,401</a:t>
            </a:r>
            <a:r>
              <a:rPr lang="en-US" sz="4000" b="1" dirty="0" smtClean="0">
                <a:solidFill>
                  <a:srgbClr val="002060"/>
                </a:solidFill>
              </a:rPr>
              <a:t> ≈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0,112</a:t>
            </a:r>
            <a:r>
              <a:rPr lang="en-US" sz="4000" b="1" dirty="0" smtClean="0">
                <a:solidFill>
                  <a:srgbClr val="002060"/>
                </a:solidFill>
              </a:rPr>
              <a:t> ≈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2,527</a:t>
            </a:r>
            <a:r>
              <a:rPr lang="en-US" sz="4000" b="1" dirty="0" smtClean="0">
                <a:solidFill>
                  <a:srgbClr val="002060"/>
                </a:solidFill>
              </a:rPr>
              <a:t> ≈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10,108</a:t>
            </a:r>
            <a:r>
              <a:rPr lang="en-US" sz="4000" b="1" dirty="0" smtClean="0">
                <a:solidFill>
                  <a:srgbClr val="002060"/>
                </a:solidFill>
              </a:rPr>
              <a:t> ≈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858016" y="2143116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858016" y="2928934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858016" y="3643314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858016" y="4357694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072330" y="5072074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6821503" y="1893083"/>
            <a:ext cx="500860" cy="79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787372" y="2713826"/>
            <a:ext cx="57150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822297" y="3393281"/>
            <a:ext cx="500860" cy="79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6822297" y="4107661"/>
            <a:ext cx="500860" cy="79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7036611" y="4822041"/>
            <a:ext cx="500860" cy="79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Основные задачи на проценты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0072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1</a:t>
            </a:r>
            <a:r>
              <a:rPr lang="ru-RU" b="1" dirty="0">
                <a:solidFill>
                  <a:srgbClr val="002060"/>
                </a:solidFill>
              </a:rPr>
              <a:t>) как найти процент от числа; 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Найдите: 10% от 250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Решение: 10% - 0,1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                250 *0, 1=25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2) как найти по проценту целую величину;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Найдите: число, 10% которого равны 12.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Решение: 10% - 0,1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                  </a:t>
            </a:r>
            <a:r>
              <a:rPr lang="ru-RU" b="1" i="1" dirty="0">
                <a:solidFill>
                  <a:srgbClr val="002060"/>
                </a:solidFill>
              </a:rPr>
              <a:t>12 : 0,1 =120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3) как найти процентное соотношение одного числа от другого. 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Сколько процентов составляет 150 от 600?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Решение: </a:t>
            </a:r>
            <a:r>
              <a:rPr lang="ru-RU" b="1" i="1" dirty="0" smtClean="0">
                <a:solidFill>
                  <a:srgbClr val="002060"/>
                </a:solidFill>
              </a:rPr>
              <a:t>150:600=0,25</a:t>
            </a:r>
          </a:p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smtClean="0">
                <a:solidFill>
                  <a:srgbClr val="002060"/>
                </a:solidFill>
              </a:rPr>
              <a:t>                 </a:t>
            </a:r>
            <a:r>
              <a:rPr lang="ru-RU" b="1" i="1" dirty="0">
                <a:solidFill>
                  <a:srgbClr val="002060"/>
                </a:solidFill>
              </a:rPr>
              <a:t>0,25 – 25%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Задача 1.</a:t>
            </a:r>
            <a:r>
              <a:rPr lang="ru-RU" dirty="0">
                <a:solidFill>
                  <a:srgbClr val="002060"/>
                </a:solidFill>
              </a:rPr>
              <a:t> В </a:t>
            </a:r>
            <a:r>
              <a:rPr lang="en-US" dirty="0">
                <a:solidFill>
                  <a:srgbClr val="002060"/>
                </a:solidFill>
              </a:rPr>
              <a:t>XXII</a:t>
            </a:r>
            <a:r>
              <a:rPr lang="ru-RU" dirty="0">
                <a:solidFill>
                  <a:srgbClr val="002060"/>
                </a:solidFill>
              </a:rPr>
              <a:t> зимних Олимпийских играх в Сочи участвовало 88 стран, в </a:t>
            </a:r>
            <a:r>
              <a:rPr lang="ru-RU" dirty="0" err="1" smtClean="0">
                <a:solidFill>
                  <a:srgbClr val="002060"/>
                </a:solidFill>
              </a:rPr>
              <a:t>Пхенчхане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107% этого количества. Сколько будет стран-участниц в </a:t>
            </a:r>
            <a:r>
              <a:rPr lang="en-US" dirty="0">
                <a:solidFill>
                  <a:srgbClr val="002060"/>
                </a:solidFill>
              </a:rPr>
              <a:t>XXIII</a:t>
            </a:r>
            <a:r>
              <a:rPr lang="ru-RU" dirty="0">
                <a:solidFill>
                  <a:srgbClr val="002060"/>
                </a:solidFill>
              </a:rPr>
              <a:t> зимних Олимпийских играх? Ответ округлить до целых.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500570"/>
            <a:ext cx="1962150" cy="195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Виды спорта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dimon\Pictures\Soohorang-Official-Mascots-of-PyeongChang2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71546"/>
            <a:ext cx="8739215" cy="5650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3"/>
            <a:ext cx="8643998" cy="30003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>
                <a:solidFill>
                  <a:srgbClr val="002060"/>
                </a:solidFill>
              </a:rPr>
              <a:t>Задача 2.</a:t>
            </a:r>
            <a:r>
              <a:rPr lang="ru-RU" sz="4000" dirty="0">
                <a:solidFill>
                  <a:srgbClr val="00206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На участие в олимпиаде 2018 г. от России подали заявку 500 спортсменов. Допуск к олимпиаде получили 169 человек. Какой процент спортсменов  от </a:t>
            </a:r>
            <a:r>
              <a:rPr lang="ru-RU" sz="3600" smtClean="0">
                <a:solidFill>
                  <a:srgbClr val="002060"/>
                </a:solidFill>
              </a:rPr>
              <a:t>поданной заявки поедет </a:t>
            </a:r>
            <a:r>
              <a:rPr lang="ru-RU" sz="3600" dirty="0" smtClean="0">
                <a:solidFill>
                  <a:srgbClr val="002060"/>
                </a:solidFill>
              </a:rPr>
              <a:t>на олимпиаду? 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500570"/>
            <a:ext cx="1971675" cy="195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dimon\Pictures\Cj73PVsUUAAc-C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-71462"/>
            <a:ext cx="7000924" cy="7000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физмин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643570" y="5286388"/>
            <a:ext cx="482588" cy="361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423</Words>
  <Application>Microsoft Office PowerPoint</Application>
  <PresentationFormat>Экран (4:3)</PresentationFormat>
  <Paragraphs>65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Устный счет</vt:lpstr>
      <vt:lpstr>Основные задачи на проценты. </vt:lpstr>
      <vt:lpstr>Слайд 6</vt:lpstr>
      <vt:lpstr>Виды спорта</vt:lpstr>
      <vt:lpstr>Слайд 8</vt:lpstr>
      <vt:lpstr>Слайд 9</vt:lpstr>
      <vt:lpstr>Шорт -трек</vt:lpstr>
      <vt:lpstr>Биатлон</vt:lpstr>
      <vt:lpstr>Скелетон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dimon</dc:creator>
  <cp:lastModifiedBy>Сош 105</cp:lastModifiedBy>
  <cp:revision>60</cp:revision>
  <dcterms:created xsi:type="dcterms:W3CDTF">2018-01-25T11:51:01Z</dcterms:created>
  <dcterms:modified xsi:type="dcterms:W3CDTF">2018-02-05T03:02:22Z</dcterms:modified>
</cp:coreProperties>
</file>