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6" r:id="rId3"/>
    <p:sldId id="258" r:id="rId4"/>
    <p:sldId id="259" r:id="rId5"/>
    <p:sldId id="260" r:id="rId6"/>
    <p:sldId id="264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43174" y="0"/>
            <a:ext cx="6500826" cy="35718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www\Downloads\1c4f61d2a606dc9d4eb91ad460h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www\Downloads\0054-school-cla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429124" cy="3153231"/>
          </a:xfrm>
          <a:prstGeom prst="rect">
            <a:avLst/>
          </a:prstGeom>
          <a:noFill/>
        </p:spPr>
      </p:pic>
      <p:pic>
        <p:nvPicPr>
          <p:cNvPr id="1027" name="Picture 3" descr="C:\Users\www\Downloads\otnosheniya_v_shko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0092" y="0"/>
            <a:ext cx="4713908" cy="3143248"/>
          </a:xfrm>
          <a:prstGeom prst="rect">
            <a:avLst/>
          </a:prstGeom>
          <a:noFill/>
        </p:spPr>
      </p:pic>
      <p:pic>
        <p:nvPicPr>
          <p:cNvPr id="1028" name="Picture 4" descr="C:\Users\www\Downloads\14062273894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3143248"/>
            <a:ext cx="5575613" cy="3714752"/>
          </a:xfrm>
          <a:prstGeom prst="rect">
            <a:avLst/>
          </a:prstGeom>
          <a:noFill/>
        </p:spPr>
      </p:pic>
      <p:pic>
        <p:nvPicPr>
          <p:cNvPr id="1029" name="Picture 5" descr="C:\Users\www\Downloads\d181d0b2d0bed0b1d0bed0b4d0bdd0b0d18f-d188d0bad0bed0bbd0b0-2-300x2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143248"/>
            <a:ext cx="4214810" cy="371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25157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www\Downloads\img1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215082"/>
          </a:xfrm>
          <a:prstGeom prst="rect">
            <a:avLst/>
          </a:prstGeom>
          <a:noFill/>
        </p:spPr>
      </p:pic>
      <p:pic>
        <p:nvPicPr>
          <p:cNvPr id="3075" name="Picture 3" descr="C:\Users\www\Downloads\img1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43182"/>
            <a:ext cx="9144000" cy="4214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60"/>
            <a:ext cx="7686700" cy="5000660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</a:t>
            </a:r>
            <a:r>
              <a:rPr lang="ru-RU" sz="4800" dirty="0" smtClean="0">
                <a:solidFill>
                  <a:schemeClr val="tx1"/>
                </a:solidFill>
              </a:rPr>
              <a:t>Цель урока: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C00000"/>
                </a:solidFill>
              </a:rPr>
              <a:t>1) повторить…и…;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2) учиться различать …и…;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3) учиться ставить…и определять средства связи простых предложений в составе сложных.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C:\Users\www\Downloads\pencil-clipart-pencil-writing-pencil-and-in-color-pencil-clipart-throughout-amazing-of-pencil-writing-on-paper-clipar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3071801" cy="1900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Повторить простые и сложные предложения; учиться различать простые предложения от сложных; учиться ставить знаки препинания в сложных предложениях и определять средства связи простых предложений в составе сложных.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b="1" dirty="0" smtClean="0"/>
              <a:t>1 – В</a:t>
            </a:r>
          </a:p>
          <a:p>
            <a:r>
              <a:rPr lang="ru-RU" sz="4800" b="1" dirty="0" smtClean="0"/>
              <a:t>2 – Б</a:t>
            </a:r>
          </a:p>
          <a:p>
            <a:r>
              <a:rPr lang="ru-RU" sz="4800" b="1" dirty="0" smtClean="0"/>
              <a:t>3 – А</a:t>
            </a:r>
          </a:p>
          <a:p>
            <a:r>
              <a:rPr lang="ru-RU" sz="4800" b="1" dirty="0" smtClean="0"/>
              <a:t>4 – Б,В</a:t>
            </a:r>
          </a:p>
          <a:p>
            <a:r>
              <a:rPr lang="ru-RU" sz="4800" b="1" dirty="0" smtClean="0"/>
              <a:t>5 </a:t>
            </a:r>
            <a:r>
              <a:rPr lang="ru-RU" sz="4800" b="1" smtClean="0"/>
              <a:t>- В</a:t>
            </a:r>
            <a:endParaRPr lang="ru-RU" sz="48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оЦЕНИВАНИЕ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«5» –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НЕТ ОШИБОК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«4» –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 ИЛИ 2 ОШИБКИ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«3» –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3 ОШИБКИ.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smtClean="0"/>
              <a:t>Упражнение 240 </a:t>
            </a:r>
            <a:r>
              <a:rPr lang="ru-RU" sz="4000" dirty="0" smtClean="0"/>
              <a:t>с. 108. </a:t>
            </a:r>
          </a:p>
          <a:p>
            <a:r>
              <a:rPr lang="ru-RU" sz="4000" dirty="0" smtClean="0"/>
              <a:t>Правило №46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www\Downloads\img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64399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55</TotalTime>
  <Words>86</Words>
  <PresentationFormat>Экран (4:3)</PresentationFormat>
  <Paragraphs>16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Слайд 1</vt:lpstr>
      <vt:lpstr>Слайд 2</vt:lpstr>
      <vt:lpstr>Слайд 3</vt:lpstr>
      <vt:lpstr>                      Цель урока: 1) повторить…и…; 2) учиться различать …и…; 3) учиться ставить…и определять средства связи простых предложений в составе сложных. </vt:lpstr>
      <vt:lpstr>Цель урока:</vt:lpstr>
      <vt:lpstr>Ответы </vt:lpstr>
      <vt:lpstr>оЦЕНИВАНИЕ</vt:lpstr>
      <vt:lpstr>Домашнее задание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</dc:creator>
  <cp:lastModifiedBy>www</cp:lastModifiedBy>
  <cp:revision>9</cp:revision>
  <dcterms:created xsi:type="dcterms:W3CDTF">2018-11-21T16:38:24Z</dcterms:created>
  <dcterms:modified xsi:type="dcterms:W3CDTF">2021-10-30T13:51:06Z</dcterms:modified>
</cp:coreProperties>
</file>