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77" r:id="rId3"/>
    <p:sldId id="280" r:id="rId4"/>
    <p:sldId id="265" r:id="rId5"/>
    <p:sldId id="267" r:id="rId6"/>
    <p:sldId id="281" r:id="rId7"/>
    <p:sldId id="282" r:id="rId8"/>
    <p:sldId id="275" r:id="rId9"/>
    <p:sldId id="262" r:id="rId10"/>
    <p:sldId id="27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5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174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346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177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097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661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95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440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46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509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44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81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00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8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753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186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265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B75B609-03FC-480B-B02F-19CA7CB2440B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6561BD7-1F3A-4DC1-BA7D-95AD2E7ED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062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C7EC4-118E-4EDF-8947-2D3839C8F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990" y="509046"/>
            <a:ext cx="5515303" cy="50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2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C7EC4-118E-4EDF-8947-2D3839C8F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990" y="509046"/>
            <a:ext cx="5515303" cy="50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7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9" y="785813"/>
            <a:ext cx="10429876" cy="5300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Видео WhatsApp 2025-02-19 в 15.14.59_d0904a9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0058" r="9827"/>
          <a:stretch/>
        </p:blipFill>
        <p:spPr>
          <a:xfrm>
            <a:off x="82296" y="100584"/>
            <a:ext cx="12006072" cy="632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3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56"/>
            <a:ext cx="12192000" cy="68204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321" y="892844"/>
            <a:ext cx="5517358" cy="50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8253" t="-843" r="18955" b="843"/>
          <a:stretch/>
        </p:blipFill>
        <p:spPr>
          <a:xfrm>
            <a:off x="4067031" y="100334"/>
            <a:ext cx="4067033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7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oosh-fast_fkvpal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18153" y="1438678"/>
            <a:ext cx="487363" cy="4873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sp>
        <p:nvSpPr>
          <p:cNvPr id="3" name="Блок-схема: узел 2"/>
          <p:cNvSpPr/>
          <p:nvPr/>
        </p:nvSpPr>
        <p:spPr>
          <a:xfrm>
            <a:off x="5584164" y="1218336"/>
            <a:ext cx="955343" cy="928048"/>
          </a:xfrm>
          <a:prstGeom prst="flowChartConnector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7413009" y="4915468"/>
            <a:ext cx="955343" cy="928048"/>
          </a:xfrm>
          <a:prstGeom prst="flowChartConnector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3784979" y="4915468"/>
            <a:ext cx="955343" cy="928048"/>
          </a:xfrm>
          <a:prstGeom prst="flowChartConnector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09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56"/>
            <a:ext cx="12192000" cy="68204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49" y="256032"/>
            <a:ext cx="4848301" cy="523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6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"/>
            <a:ext cx="12192000" cy="68214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336" y="265177"/>
            <a:ext cx="4599432" cy="549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2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837847-6168-4EA9-B364-88549D97D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322" y="0"/>
            <a:ext cx="12260322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C7EC4-118E-4EDF-8947-2D3839C8F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990" y="509046"/>
            <a:ext cx="5515303" cy="50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0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E6A0271-04D9-4C77-9ED6-DCD71CACD8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87" y="20175"/>
            <a:ext cx="12163814" cy="6789552"/>
          </a:xfrm>
          <a:prstGeom prst="rect">
            <a:avLst/>
          </a:prstGeom>
        </p:spPr>
      </p:pic>
      <p:pic>
        <p:nvPicPr>
          <p:cNvPr id="4" name="Видео WhatsApp 2025-01-31 в 11.18.46_e639b3fc">
            <a:hlinkClick r:id="" action="ppaction://media"/>
            <a:extLst>
              <a:ext uri="{FF2B5EF4-FFF2-40B4-BE49-F238E27FC236}">
                <a16:creationId xmlns:a16="http://schemas.microsoft.com/office/drawing/2014/main" xmlns="" id="{8BEEF774-EA08-495F-BA94-CFFE2F475A8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909" r="4458" b="11007"/>
          <a:stretch/>
        </p:blipFill>
        <p:spPr>
          <a:xfrm>
            <a:off x="1311275" y="338138"/>
            <a:ext cx="9426575" cy="531336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87C097B-2099-469B-9ADC-AC1CCB840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1652"/>
            <a:ext cx="2506941" cy="19303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4E657D2-B8D2-4A77-B6D8-68B5EA85C0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321" y="5484135"/>
            <a:ext cx="1704680" cy="13126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0A58FE9-2726-4DD8-BB4B-1DCEE8894A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748" y="5642292"/>
            <a:ext cx="1567018" cy="12066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D52E95E-29FB-4F0B-87F8-B5C745C2AF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104" y="5536292"/>
            <a:ext cx="1704680" cy="13126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7FBF700-9010-4A0C-96FF-2B92D65086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784" y="5545396"/>
            <a:ext cx="1704680" cy="131260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BD74F98-49B0-4BB8-9F2B-9729A60B16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689" y="5497123"/>
            <a:ext cx="1704680" cy="131260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D657464-631F-4468-BB3C-48C51AAAD6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94" y="4879382"/>
            <a:ext cx="2506941" cy="193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9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552</TotalTime>
  <Words>0</Words>
  <Application>Microsoft Office PowerPoint</Application>
  <PresentationFormat>Широкоэкранный</PresentationFormat>
  <Paragraphs>0</Paragraphs>
  <Slides>10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</dc:creator>
  <cp:lastModifiedBy>User</cp:lastModifiedBy>
  <cp:revision>22</cp:revision>
  <dcterms:created xsi:type="dcterms:W3CDTF">2025-01-31T02:39:46Z</dcterms:created>
  <dcterms:modified xsi:type="dcterms:W3CDTF">2025-02-20T20:34:36Z</dcterms:modified>
</cp:coreProperties>
</file>