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76" r:id="rId4"/>
    <p:sldId id="27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48" autoAdjust="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36912"/>
            <a:ext cx="7772400" cy="2043658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 № 1: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Биография Л.Н.Толстого. </a:t>
            </a:r>
            <a:br>
              <a:rPr lang="ru-RU" sz="4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Рассказ «Кавказский пленник».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340768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Восемнадцатое января. 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Классная работа.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0648"/>
            <a:ext cx="8136904" cy="10801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«Средняя общеобразовательная школа № 8»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6165304"/>
            <a:ext cx="2808312" cy="5486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Г.Ханты-Мансийск, 2021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4941168"/>
            <a:ext cx="3024336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Грасмик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А.А, учитель русского языка и литературы.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4797152"/>
            <a:ext cx="4248472" cy="11521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урока: познакомиться с биографией и творчеством писателя.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51520" y="1484784"/>
            <a:ext cx="2376264" cy="187220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Запишите число, тему урока.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7"/>
            <a:ext cx="8496944" cy="288032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Через 3 года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Лев Николаевич стал студентом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Императорского Казанского университета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Учиться по программе Толстому не нравилось. Его живой ум требовал свободы и глубины.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kpfu.ru/portal/docs/F450411164/kazuniversi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924944"/>
            <a:ext cx="5264746" cy="3744416"/>
          </a:xfrm>
          <a:prstGeom prst="rect">
            <a:avLst/>
          </a:prstGeom>
          <a:noFill/>
        </p:spPr>
      </p:pic>
      <p:pic>
        <p:nvPicPr>
          <p:cNvPr id="19460" name="Picture 4" descr="https://cdn1.img.sputnik-georgia.com/images/23302/00/233020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852936"/>
            <a:ext cx="2716393" cy="37444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3024336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Будущий писатель, не окончив курса,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вернулся в Ясную Поляну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и продолжил учиться самостоятельно. Он посвятил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самообразованию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всю жизнь: изучал языки и науки, пробовал себя в разных ремёслах, много путешествовал.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s://i2.wp.com/upload.wikimedia.org/wikipedia/commons/thumb/7/70/Sala_da_pranzo_a_jasnaja_poljana.jpg/1024px-Sala_da_pranzo_a_jasnaja_polj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56992"/>
            <a:ext cx="4896544" cy="3251611"/>
          </a:xfrm>
          <a:prstGeom prst="rect">
            <a:avLst/>
          </a:prstGeom>
          <a:noFill/>
        </p:spPr>
      </p:pic>
      <p:pic>
        <p:nvPicPr>
          <p:cNvPr id="20484" name="Picture 4" descr="https://pastvu.com/_p/a/i/h/b/ihbxgfn3l1sjt6fmf6.jpg"/>
          <p:cNvPicPr>
            <a:picLocks noChangeAspect="1" noChangeArrowheads="1"/>
          </p:cNvPicPr>
          <p:nvPr/>
        </p:nvPicPr>
        <p:blipFill>
          <a:blip r:embed="rId3" cstate="print"/>
          <a:srcRect b="6093"/>
          <a:stretch>
            <a:fillRect/>
          </a:stretch>
        </p:blipFill>
        <p:spPr bwMode="auto">
          <a:xfrm>
            <a:off x="5220072" y="3933056"/>
            <a:ext cx="3719072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5"/>
            <a:ext cx="8229600" cy="1656184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1851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году вместе с братом-военным Толстой побывал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на Кавказе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шли боевые действия.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s://avatars.mds.yandex.net/get-zen_doc/1641332/pub_5e079eaec05c7100ae34a7bb_5e132ce132335400af530ade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132856"/>
            <a:ext cx="3418129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b2e/00104b55-5fb15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два с половиной года службы он создал повесть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«Детство».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Позже её высоко оценил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поэт Николай Алексеевич Некрасов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главный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редактор журнала «Современник».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main-cdn.goods.ru/hlr-system/17501841129/100025488593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324911"/>
            <a:ext cx="3056428" cy="4533089"/>
          </a:xfrm>
          <a:prstGeom prst="rect">
            <a:avLst/>
          </a:prstGeom>
          <a:noFill/>
        </p:spPr>
      </p:pic>
      <p:sp>
        <p:nvSpPr>
          <p:cNvPr id="23556" name="AutoShape 4" descr="https://ds05.infourok.ru/uploads/ex/0f87/0014a8f6-9baf15dd/hello_html_m4006668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ds05.infourok.ru/uploads/ex/0f87/0014a8f6-9baf15dd/hello_html_m4006668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5165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Толстой стал участником боевых действий в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Севастополе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эпицентре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Крымской войны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Об этих событиях был написан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цикл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«Севастопольские рассказы».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ssetterr.narod.ru/img/035/02/1035004011.jpg"/>
          <p:cNvPicPr>
            <a:picLocks noChangeAspect="1" noChangeArrowheads="1"/>
          </p:cNvPicPr>
          <p:nvPr/>
        </p:nvPicPr>
        <p:blipFill>
          <a:blip r:embed="rId2" cstate="print"/>
          <a:srcRect t="13945"/>
          <a:stretch>
            <a:fillRect/>
          </a:stretch>
        </p:blipFill>
        <p:spPr bwMode="auto">
          <a:xfrm>
            <a:off x="4932040" y="2276872"/>
            <a:ext cx="3561081" cy="4246315"/>
          </a:xfrm>
          <a:prstGeom prst="rect">
            <a:avLst/>
          </a:prstGeom>
          <a:noFill/>
        </p:spPr>
      </p:pic>
      <p:pic>
        <p:nvPicPr>
          <p:cNvPr id="24584" name="Picture 8" descr="http://biblus.ru/pics/5/0/0/10032213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451541"/>
            <a:ext cx="2952328" cy="44064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6672"/>
            <a:ext cx="8496944" cy="612068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Честную и хорошо написанную прозу молодого офицера высоко оценили в литературной среде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Петербурга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Толстой стал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постоянным автором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журнала «Современник»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1858 года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занимался исключительно литературой.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Писатель много путешествовал. Он побывал во многих странах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Европы: Польше, Франции, Швейцарии, Италии, Германии.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Франции Толстой побывал на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могиле Наполеона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Слава «владыки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полумира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вызывала у писателя гнев: он не мог простить Бонапарту вторжения  в Россию. Через несколько лет размышлений Толстой начал писать свой самый знаменитый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роман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о войне русского народа с французами, который получил название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«Война и мир»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3816424" cy="612068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Важным событием для писателя стала женитьба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на 18-летней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Софье Андреевне Берс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1862 году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Она стала секретарём мужа, главной помощницей и советчицей. У Софьи Андреевны и Льва Николаевича родилось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13 детей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img-fotki.yandex.ru/get/233740/116075328.435/0_22d52b_d5eb6f48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88640"/>
            <a:ext cx="4285303" cy="6478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www.sobaka.ru/images/image/01/21/31/17/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142" y="0"/>
            <a:ext cx="8592330" cy="6770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 внимательно на слайд. Что мы изучали на прошлом уроке?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9184" y="1600200"/>
            <a:ext cx="6785631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2363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336704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годы семейной жизни Львом Толстым было написано множество рассказов, повестей, очерков. Но великим его сделали три главных романа: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«Война и мир», «Анна Каренина», «Воскресенье».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Лев Николаевич был не только плодовитым писателем, но и самобытным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философом.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Он искал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смысл человеческой жизни, призывал к честности и простоте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Чтобы поговорить с великим писателем, в Ясную Поляну приходили люди со всех уголков России.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Свои идеи писатель подтверждал делом: он открыл в имении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школу для крестьян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и сам работал  в ней учителем. Ему нравилось трудиться на земле, одеваться и питаться без излишеств.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5575" y="188640"/>
            <a:ext cx="8736905" cy="6408712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Толстом знал весь мир. Трижды международный Нобелевский комитет выдвигал его кандидатуру на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Нобелевскую премию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(главную награду в области литературы). Писатель отказывался, потому что видел цель творчества не в этом. Как и в далёком детстве, он мечтал о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счастье для всех людей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AutoShape 2" descr="https://cdn.fishki.net/upload/post/201602/22/1858327/zhivnost-kozel-tigr-lentach-20466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338"/>
            <a:ext cx="8640960" cy="6076974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Толстой дожил до глубокой старости. Он умер на станции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Астапово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 ноября 1910 года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был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похоронен в Ясной Поляне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там, где спрятал когда-то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«зелёную палочку»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вместе с любимым братом Николаем.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AutoShape 2" descr="http://www.specnaz.ru/img/images/4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://www.specnaz.ru/img/images/4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s://vladkatkov.ru/content/6.report/008.yasnaya_polyana/03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AutoShape 8" descr="https://vladkatkov.ru/content/6.report/008.yasnaya_polyana/03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6" name="Picture 10" descr="https://vladkatkov.ru/content/6.report/008.yasnaya_polyana/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068960"/>
            <a:ext cx="5406743" cy="3603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30100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создания рассказа «Кавказский пленник».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0186" y="1572154"/>
            <a:ext cx="5256584" cy="49251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(иногда называется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повестью)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Льва Толстого, повествующий о русском офицере в плену у горцев. Написан для «Азбуки», впервые опубликован в 1872 году в журнале «Заря».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572154"/>
            <a:ext cx="3168352" cy="47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7246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025" y="188640"/>
            <a:ext cx="856895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Завязка рассказа отчасти основана на реальном событии, произошедшем с Толстым во время его службы на Кавказе в 1850-е гг. 23 июня 1853 года он записал в своём дневнике: «Едва не попался в плен, но в этом случае вёл себя хорошо, хотя и слишком чувствительно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673" y="3290503"/>
            <a:ext cx="4398991" cy="33894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6288"/>
          <a:stretch/>
        </p:blipFill>
        <p:spPr>
          <a:xfrm>
            <a:off x="5652120" y="3325498"/>
            <a:ext cx="2712688" cy="338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4376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122899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воспоминаниям С. А. Берса, шурина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7" y="1345630"/>
            <a:ext cx="8568953" cy="46036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«Мирный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чеченец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Садо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которым ехал Л. Н-ч, был его большим другом. И незадолго перед тем они поменялись лошадьми.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Садо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купил молодую лошадь. Испытав её, он предоставил её своему другу Л. Н-чу, а сам пересел на его иноходца, который, как известно, не умеет скакать. В таком виде их и настигли чеченцы. Л. Н-ч, имея возможность ускакать на резвой лошади своего друга, не покинул его.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Садо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подобно всем горцам, никогда не расставался с ружьём, но, как на беду, оно не было у него заряжено. Тем не менее он нацелил им на преследователей и, угрожая, покрикивал на них. Судя по дальнейшим действиям преследовавших, они намеревались взять в плен обоих, особенно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Садо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мести, а потому не стреляли. Обстоятельство это спасло их. Они успели приблизиться к Грозной, где зоркий часовой издали заметил погоню и сделал тревогу. Выехавшие навстречу казаки принудили чеченцев прекратить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преследование».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6601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633670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 «Кавказского пленника» разворачиваются во время Кавказской войны (1817-1864; военные действия Русской императорской армии, связанные с присоединением районов Северного Кавказа)</a:t>
            </a:r>
          </a:p>
        </p:txBody>
      </p:sp>
    </p:spTree>
    <p:extLst>
      <p:ext uri="{BB962C8B-B14F-4D97-AF65-F5344CB8AC3E}">
        <p14:creationId xmlns:p14="http://schemas.microsoft.com/office/powerpoint/2010/main" val="36787874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Продолжите: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1.Жанр произведения - </a:t>
            </a:r>
          </a:p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2.Дата публикации – </a:t>
            </a:r>
          </a:p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3.События, лежащие в основе произведения: </a:t>
            </a:r>
          </a:p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4.События произведения разворачиваются: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9796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рассказ Л. Н. Толстого «Кавказский пленник». </a:t>
            </a:r>
            <a:endParaRPr lang="ru-RU" sz="4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306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14300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 приведённые ниже положения: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971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1.Л.Н. Толстой – философ.</a:t>
            </a:r>
          </a:p>
          <a:p>
            <a:pPr marL="0" indent="0">
              <a:buNone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мыслитель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занятый разработкой вопросов мировоззрения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2.Л. Н. Толстой – обладатель живого ума, фантазии, свободомыслия. 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3.Л. Н. Толстой – великий писатель.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4.Л. Н. Толстой – удивительный человек.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5.Л. Н. Толстой – гуманист.</a:t>
            </a:r>
          </a:p>
          <a:p>
            <a:pPr marL="0" indent="0">
              <a:buNone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Гуманист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представитель направления (гуманизма), признаёт человека высшей ценностью.</a:t>
            </a:r>
          </a:p>
        </p:txBody>
      </p:sp>
    </p:spTree>
    <p:extLst>
      <p:ext uri="{BB962C8B-B14F-4D97-AF65-F5344CB8AC3E}">
        <p14:creationId xmlns:p14="http://schemas.microsoft.com/office/powerpoint/2010/main" val="2030493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Высказывания Л. Н. Толстого.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40060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Физический труд не только не исключает возможность умственной деятельности, не только улучшает ее достоинство, но поощряет ее.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Любовь? Что такое любовь? Любовь мешает смерти. Любовь есть жизнь. Все, все что я понимаю, я понимаю только потому, что люблю— значит жить жизнью того, кого любишь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меня безумие, преступность войны, особенно в последнее время, когда я писал и потому много думал о войне, так ясны, что кроме этого безумия и преступности ничего не могу в ней видеть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знаем, что с заряженными ружьями надо обращаться осторожно. А не хотим знать того, что так же надо обращаться и со словом. Слово может и убить, и сделать зло хуже смерти.</a:t>
            </a:r>
          </a:p>
        </p:txBody>
      </p:sp>
    </p:spTree>
    <p:extLst>
      <p:ext uri="{BB962C8B-B14F-4D97-AF65-F5344CB8AC3E}">
        <p14:creationId xmlns:p14="http://schemas.microsoft.com/office/powerpoint/2010/main" val="965788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Великий русский писатель-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Лев Николаевич Толстой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родился 9 сентября 1828 года в имении Ясная Поляна Тульской губернии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в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большой дворянской семье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cdn.sozvezdie-tour.ru/images/uploadedfiles/deab3de3-be60-4705-acfe-4e46423424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07737"/>
            <a:ext cx="5688632" cy="37896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332656"/>
            <a:ext cx="4248472" cy="6264696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Родители, Мария Николаевна и Николай Ильич, умерли рано, оставив своих пятерых детей сиротами. Заботу о них взяла на себя их тётя по отцу 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Александра Ильинична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Остен-Сакен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upload.wikimedia.org/wikipedia/commons/4/49/Osten-SakenAl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4320480" cy="53776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4464496" cy="6264696"/>
          </a:xfrm>
          <a:solidFill>
            <a:srgbClr val="92D050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Несмотря на своё сиротство, юный Толстой знал семейные радости. Он рос в окружении братьев, сестёр и кузенов. Вместе они играли, читали, придумывали различные истории. Воспоминания того времени отразились в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повестях «Детство» и «Отрочество»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s://kancelar53.ru/export/img/be3559cb-d2f2-11ea-8dcf-ac1f6bbcbf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04664"/>
            <a:ext cx="3812334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files.vm.ru/photo/vecherka/2018/07/doc70v6z9n2lp0dksb7b50_800_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76872"/>
            <a:ext cx="7620000" cy="450532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8640"/>
            <a:ext cx="8589640" cy="2664296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братьев Толстых существовала общая тайна: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секрет «зелёной палочки»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Братья мечтали о счастье для всего человечества. Они придумали, как этого достичь, написали секрет на «зелёной палочке» и закопали её в тайном месте.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9"/>
            <a:ext cx="8229600" cy="216024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1841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году Александра Ильинична умерла, и семья Толстых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переехала в Казань, где жила другая их тётя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Пелагея Ильинична Юшкова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sun9-36.userapi.com/XHrqJDVJbqTtmODI1dsxcY8XuNu8L0GCV0NxcA/IeVAYDi_dF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492896"/>
            <a:ext cx="3257636" cy="38808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757</Words>
  <Application>Microsoft Office PowerPoint</Application>
  <PresentationFormat>Экран (4:3)</PresentationFormat>
  <Paragraphs>54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Тема Office</vt:lpstr>
      <vt:lpstr>Тема урока № 1: Биография Л.Н.Толстого.  Рассказ «Кавказский пленник».</vt:lpstr>
      <vt:lpstr>Посмотрите внимательно на слайд. Что мы изучали на прошлом уроке?</vt:lpstr>
      <vt:lpstr>Докажите приведённые ниже положения:</vt:lpstr>
      <vt:lpstr>Высказывания Л. Н. Толстого.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создания рассказа «Кавказский пленник».</vt:lpstr>
      <vt:lpstr>Презентация PowerPoint</vt:lpstr>
      <vt:lpstr>По воспоминаниям С. А. Берса, шурина писателя:</vt:lpstr>
      <vt:lpstr>События «Кавказского пленника» разворачиваются во время Кавказской войны (1817-1864; военные действия Русской императорской армии, связанные с присоединением районов Северного Кавказа)</vt:lpstr>
      <vt:lpstr>Продолжите:</vt:lpstr>
      <vt:lpstr>Домашнее задание: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Биография Л.Н.Толстого.  Рассказ «Кавказский пленник».</dc:title>
  <dc:creator>1</dc:creator>
  <cp:lastModifiedBy>Анастасия</cp:lastModifiedBy>
  <cp:revision>29</cp:revision>
  <dcterms:created xsi:type="dcterms:W3CDTF">2021-01-15T12:20:42Z</dcterms:created>
  <dcterms:modified xsi:type="dcterms:W3CDTF">2021-01-20T16:52:04Z</dcterms:modified>
</cp:coreProperties>
</file>