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5" r:id="rId6"/>
    <p:sldId id="260" r:id="rId7"/>
    <p:sldId id="261" r:id="rId8"/>
    <p:sldId id="262" r:id="rId9"/>
    <p:sldId id="267" r:id="rId10"/>
    <p:sldId id="269" r:id="rId11"/>
    <p:sldId id="268" r:id="rId12"/>
    <p:sldId id="263" r:id="rId13"/>
    <p:sldId id="264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23" autoAdjust="0"/>
    <p:restoredTop sz="94660"/>
  </p:normalViewPr>
  <p:slideViewPr>
    <p:cSldViewPr>
      <p:cViewPr varScale="1">
        <p:scale>
          <a:sx n="102" d="100"/>
          <a:sy n="102" d="100"/>
        </p:scale>
        <p:origin x="39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708E77-9DF5-4390-84A1-0C9589D957F8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35FAC-A889-4FAC-A90D-5EAE3B68E1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076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435FAC-A889-4FAC-A90D-5EAE3B68E19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5116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5ACF-4E89-4FC2-A16C-52FC9AC3933D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AD15-2A97-465A-B3C3-207B640627B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5ACF-4E89-4FC2-A16C-52FC9AC3933D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AD15-2A97-465A-B3C3-207B64062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5ACF-4E89-4FC2-A16C-52FC9AC3933D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AD15-2A97-465A-B3C3-207B64062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5ACF-4E89-4FC2-A16C-52FC9AC3933D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AD15-2A97-465A-B3C3-207B64062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5ACF-4E89-4FC2-A16C-52FC9AC3933D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AD15-2A97-465A-B3C3-207B640627B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5ACF-4E89-4FC2-A16C-52FC9AC3933D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AD15-2A97-465A-B3C3-207B64062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5ACF-4E89-4FC2-A16C-52FC9AC3933D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AD15-2A97-465A-B3C3-207B64062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5ACF-4E89-4FC2-A16C-52FC9AC3933D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AD15-2A97-465A-B3C3-207B64062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5ACF-4E89-4FC2-A16C-52FC9AC3933D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AD15-2A97-465A-B3C3-207B64062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5ACF-4E89-4FC2-A16C-52FC9AC3933D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AD15-2A97-465A-B3C3-207B640627B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385ACF-4E89-4FC2-A16C-52FC9AC3933D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892AD15-2A97-465A-B3C3-207B640627B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7385ACF-4E89-4FC2-A16C-52FC9AC3933D}" type="datetimeFigureOut">
              <a:rPr lang="ru-RU" smtClean="0"/>
              <a:t>24.08.2021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892AD15-2A97-465A-B3C3-207B640627B8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620688"/>
            <a:ext cx="8424936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Храм Василия Блаженного.</a:t>
            </a:r>
            <a:endParaRPr lang="ru-RU" dirty="0"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348880"/>
            <a:ext cx="7848872" cy="4248472"/>
          </a:xfrm>
        </p:spPr>
        <p:txBody>
          <a:bodyPr>
            <a:normAutofit/>
          </a:bodyPr>
          <a:lstStyle/>
          <a:p>
            <a:pPr algn="l"/>
            <a:r>
              <a:rPr lang="ru-RU" dirty="0"/>
              <a:t>В настоящее время Покровский собор — филиал Государственного исторического музея. Входит в список объектов Всемирного наследия ЮНЕСКО в России</a:t>
            </a:r>
            <a:r>
              <a:rPr lang="ru-RU" dirty="0" smtClean="0"/>
              <a:t>.</a:t>
            </a:r>
            <a:endParaRPr lang="ru-RU" dirty="0"/>
          </a:p>
          <a:p>
            <a:pPr algn="l"/>
            <a:r>
              <a:rPr lang="ru-RU" dirty="0"/>
              <a:t>Покровский собор — одна из самых известных достопримечательностей России. Для многих он является символом Москвы и России. К собору в 1931 году[1] передвинули бронзовый памятник Кузьме Минину и Дмитрию Пожарскому, который стоит на Красной площади с 1818 года.</a:t>
            </a:r>
          </a:p>
        </p:txBody>
      </p:sp>
    </p:spTree>
    <p:extLst>
      <p:ext uri="{BB962C8B-B14F-4D97-AF65-F5344CB8AC3E}">
        <p14:creationId xmlns:p14="http://schemas.microsoft.com/office/powerpoint/2010/main" val="10773676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735228" cy="93610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Василий Блаженный и царь.</a:t>
            </a:r>
            <a:endParaRPr lang="ru-RU" dirty="0"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70436"/>
            <a:ext cx="4032448" cy="513335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220" y="1670436"/>
            <a:ext cx="4752528" cy="5133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2513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856984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Иконы Василия Блаженного.</a:t>
            </a:r>
            <a:endParaRPr lang="ru-RU" dirty="0"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4320480" cy="561662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24744"/>
            <a:ext cx="4392488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099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Памятник</a:t>
            </a:r>
            <a:r>
              <a:rPr lang="ru-RU" dirty="0" smtClean="0"/>
              <a:t> Минину и Пожарскому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412776"/>
            <a:ext cx="6480720" cy="5328592"/>
          </a:xfrm>
        </p:spPr>
      </p:pic>
    </p:spTree>
    <p:extLst>
      <p:ext uri="{BB962C8B-B14F-4D97-AF65-F5344CB8AC3E}">
        <p14:creationId xmlns:p14="http://schemas.microsoft.com/office/powerpoint/2010/main" val="9981733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116632"/>
            <a:ext cx="4608512" cy="1008112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Китай город.</a:t>
            </a:r>
            <a:endParaRPr lang="ru-RU" dirty="0"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484784"/>
            <a:ext cx="7128792" cy="5373216"/>
          </a:xfrm>
        </p:spPr>
      </p:pic>
    </p:spTree>
    <p:extLst>
      <p:ext uri="{BB962C8B-B14F-4D97-AF65-F5344CB8AC3E}">
        <p14:creationId xmlns:p14="http://schemas.microsoft.com/office/powerpoint/2010/main" val="41798294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404664"/>
            <a:ext cx="8856984" cy="6048672"/>
          </a:xfrm>
        </p:spPr>
        <p:txBody>
          <a:bodyPr>
            <a:normAutofit fontScale="90000"/>
          </a:bodyPr>
          <a:lstStyle/>
          <a:p>
            <a:pPr marL="685800" indent="-685800">
              <a:buFont typeface="Wingdings" panose="05000000000000000000" pitchFamily="2" charset="2"/>
              <a:buChar char="ü"/>
            </a:pPr>
            <a:r>
              <a:rPr lang="ru-RU" dirty="0" smtClean="0"/>
              <a:t>Высказывания:</a:t>
            </a:r>
            <a:br>
              <a:rPr lang="ru-RU" dirty="0" smtClean="0"/>
            </a:br>
            <a:r>
              <a:rPr lang="ru-RU" dirty="0" smtClean="0"/>
              <a:t>- диво дивное;</a:t>
            </a:r>
            <a:br>
              <a:rPr lang="ru-RU" dirty="0" smtClean="0"/>
            </a:br>
            <a:r>
              <a:rPr lang="ru-RU" dirty="0" smtClean="0"/>
              <a:t>- символ России;</a:t>
            </a:r>
            <a:br>
              <a:rPr lang="ru-RU" dirty="0" smtClean="0"/>
            </a:br>
            <a:r>
              <a:rPr lang="ru-RU" dirty="0" smtClean="0"/>
              <a:t>- живая старина в стенах;</a:t>
            </a:r>
            <a:br>
              <a:rPr lang="ru-RU" dirty="0" smtClean="0"/>
            </a:br>
            <a:r>
              <a:rPr lang="ru-RU" dirty="0" smtClean="0"/>
              <a:t>- жемчужина русской     средневековой архитектуры;</a:t>
            </a:r>
            <a:br>
              <a:rPr lang="ru-RU" dirty="0" smtClean="0"/>
            </a:br>
            <a:r>
              <a:rPr lang="ru-RU" dirty="0" smtClean="0"/>
              <a:t>- предивные главы Покровского собора.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95836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488832" cy="129614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Храм Василия Блаженного</a:t>
            </a:r>
            <a:endParaRPr lang="ru-RU" dirty="0"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340768"/>
            <a:ext cx="6480720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59554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Кремль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322" y="1935163"/>
            <a:ext cx="5953355" cy="4389437"/>
          </a:xfrm>
        </p:spPr>
      </p:pic>
    </p:spTree>
    <p:extLst>
      <p:ext uri="{BB962C8B-B14F-4D97-AF65-F5344CB8AC3E}">
        <p14:creationId xmlns:p14="http://schemas.microsoft.com/office/powerpoint/2010/main" val="2330346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86409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Девять церквей храма.</a:t>
            </a:r>
            <a:endParaRPr lang="ru-RU" dirty="0"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68760"/>
            <a:ext cx="7416823" cy="5589239"/>
          </a:xfrm>
        </p:spPr>
      </p:pic>
    </p:spTree>
    <p:extLst>
      <p:ext uri="{BB962C8B-B14F-4D97-AF65-F5344CB8AC3E}">
        <p14:creationId xmlns:p14="http://schemas.microsoft.com/office/powerpoint/2010/main" val="17518492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3" y="476672"/>
            <a:ext cx="2520280" cy="1872208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Вид сверху</a:t>
            </a:r>
            <a:endParaRPr lang="ru-RU" sz="4400" dirty="0"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0"/>
            <a:ext cx="6480720" cy="6858000"/>
          </a:xfrm>
        </p:spPr>
      </p:pic>
    </p:spTree>
    <p:extLst>
      <p:ext uri="{BB962C8B-B14F-4D97-AF65-F5344CB8AC3E}">
        <p14:creationId xmlns:p14="http://schemas.microsoft.com/office/powerpoint/2010/main" val="3649246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4949"/>
            <a:ext cx="8229600" cy="1080120"/>
          </a:xfrm>
        </p:spPr>
        <p:txBody>
          <a:bodyPr/>
          <a:lstStyle/>
          <a:p>
            <a:r>
              <a:rPr lang="ru-RU" dirty="0" smtClean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Внутреннее убранство.</a:t>
            </a:r>
            <a:endParaRPr lang="ru-RU" dirty="0"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7130" y="1935163"/>
            <a:ext cx="6529740" cy="4389437"/>
          </a:xfrm>
        </p:spPr>
      </p:pic>
    </p:spTree>
    <p:extLst>
      <p:ext uri="{BB962C8B-B14F-4D97-AF65-F5344CB8AC3E}">
        <p14:creationId xmlns:p14="http://schemas.microsoft.com/office/powerpoint/2010/main" val="4181555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Внутреннее убранство.</a:t>
            </a:r>
            <a:endParaRPr lang="ru-RU" dirty="0"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84784"/>
            <a:ext cx="7416824" cy="5373215"/>
          </a:xfrm>
        </p:spPr>
      </p:pic>
    </p:spTree>
    <p:extLst>
      <p:ext uri="{BB962C8B-B14F-4D97-AF65-F5344CB8AC3E}">
        <p14:creationId xmlns:p14="http://schemas.microsoft.com/office/powerpoint/2010/main" val="2752400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Внутреннее убранство.</a:t>
            </a:r>
            <a:endParaRPr lang="ru-RU" dirty="0"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922" y="1935163"/>
            <a:ext cx="6584155" cy="4389437"/>
          </a:xfrm>
        </p:spPr>
      </p:pic>
    </p:spTree>
    <p:extLst>
      <p:ext uri="{BB962C8B-B14F-4D97-AF65-F5344CB8AC3E}">
        <p14:creationId xmlns:p14="http://schemas.microsoft.com/office/powerpoint/2010/main" val="4226290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Чудотворец Василий Блаженный.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96753"/>
            <a:ext cx="6048672" cy="5529168"/>
          </a:xfrm>
        </p:spPr>
      </p:pic>
    </p:spTree>
    <p:extLst>
      <p:ext uri="{BB962C8B-B14F-4D97-AF65-F5344CB8AC3E}">
        <p14:creationId xmlns:p14="http://schemas.microsoft.com/office/powerpoint/2010/main" val="34753724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389</TotalTime>
  <Words>111</Words>
  <Application>Microsoft Office PowerPoint</Application>
  <PresentationFormat>Экран (4:3)</PresentationFormat>
  <Paragraphs>17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Meiryo</vt:lpstr>
      <vt:lpstr>Calibri</vt:lpstr>
      <vt:lpstr>Constantia</vt:lpstr>
      <vt:lpstr>Wingdings</vt:lpstr>
      <vt:lpstr>Wingdings 2</vt:lpstr>
      <vt:lpstr>Поток</vt:lpstr>
      <vt:lpstr>Храм Василия Блаженного.</vt:lpstr>
      <vt:lpstr>Храм Василия Блаженного</vt:lpstr>
      <vt:lpstr>Кремль.</vt:lpstr>
      <vt:lpstr>Девять церквей храма.</vt:lpstr>
      <vt:lpstr>Вид сверху</vt:lpstr>
      <vt:lpstr>Внутреннее убранство.</vt:lpstr>
      <vt:lpstr>Внутреннее убранство.</vt:lpstr>
      <vt:lpstr>Внутреннее убранство.</vt:lpstr>
      <vt:lpstr>Чудотворец Василий Блаженный.</vt:lpstr>
      <vt:lpstr>Василий Блаженный и царь.</vt:lpstr>
      <vt:lpstr>Иконы Василия Блаженного.</vt:lpstr>
      <vt:lpstr>Памятник Минину и Пожарскому</vt:lpstr>
      <vt:lpstr>Китай город.</vt:lpstr>
      <vt:lpstr>Высказывания: - диво дивное; - символ России; - живая старина в стенах; - жемчужина русской     средневековой архитектуры; - предивные главы Покровского собора.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ILYA</dc:creator>
  <cp:lastModifiedBy>Home</cp:lastModifiedBy>
  <cp:revision>17</cp:revision>
  <dcterms:created xsi:type="dcterms:W3CDTF">2016-12-09T16:24:59Z</dcterms:created>
  <dcterms:modified xsi:type="dcterms:W3CDTF">2021-08-24T17:41:41Z</dcterms:modified>
</cp:coreProperties>
</file>