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06FEA2-5A26-422F-A9B8-E146BD50CA58}" type="doc">
      <dgm:prSet loTypeId="urn:microsoft.com/office/officeart/2005/8/layout/equation1" loCatId="process" qsTypeId="urn:microsoft.com/office/officeart/2005/8/quickstyle/3d8" qsCatId="3D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75288B11-7D60-4F77-8A31-C662AF69F196}">
      <dgm:prSet/>
      <dgm:spPr/>
      <dgm:t>
        <a:bodyPr/>
        <a:lstStyle/>
        <a:p>
          <a:pPr rtl="0"/>
          <a:r>
            <a:rPr lang="ru-RU" b="1" dirty="0" smtClean="0"/>
            <a:t>Пример:</a:t>
          </a:r>
          <a:r>
            <a:rPr lang="ru-RU" dirty="0" smtClean="0"/>
            <a:t/>
          </a:r>
          <a:br>
            <a:rPr lang="ru-RU" dirty="0" smtClean="0"/>
          </a:br>
          <a:r>
            <a:rPr lang="en-US" u="sng" dirty="0" smtClean="0"/>
            <a:t>Will</a:t>
          </a:r>
          <a:r>
            <a:rPr lang="en-US" dirty="0" smtClean="0"/>
            <a:t> you </a:t>
          </a:r>
          <a:r>
            <a:rPr lang="en-US" u="sng" dirty="0" smtClean="0"/>
            <a:t>go</a:t>
          </a:r>
          <a:r>
            <a:rPr lang="en-US" dirty="0" smtClean="0"/>
            <a:t> to America this year?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3F81A2C3-386E-4C44-BAB5-A467BE5B7DE4}" type="parTrans" cxnId="{5099EDF4-0538-4FB7-A4B3-1814E133D6C5}">
      <dgm:prSet/>
      <dgm:spPr/>
      <dgm:t>
        <a:bodyPr/>
        <a:lstStyle/>
        <a:p>
          <a:endParaRPr lang="ru-RU"/>
        </a:p>
      </dgm:t>
    </dgm:pt>
    <dgm:pt modelId="{9E5912D8-C0EE-45BF-9426-DE092A45CCCA}" type="sibTrans" cxnId="{5099EDF4-0538-4FB7-A4B3-1814E133D6C5}">
      <dgm:prSet/>
      <dgm:spPr/>
      <dgm:t>
        <a:bodyPr/>
        <a:lstStyle/>
        <a:p>
          <a:endParaRPr lang="ru-RU"/>
        </a:p>
      </dgm:t>
    </dgm:pt>
    <dgm:pt modelId="{4C01C40E-D5A6-48DC-87DA-3EACDA3CA388}" type="pres">
      <dgm:prSet presAssocID="{ED06FEA2-5A26-422F-A9B8-E146BD50CA5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418F96-F761-4BE5-8CB1-71D3966A18CF}" type="pres">
      <dgm:prSet presAssocID="{75288B11-7D60-4F77-8A31-C662AF69F196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99EDF4-0538-4FB7-A4B3-1814E133D6C5}" srcId="{ED06FEA2-5A26-422F-A9B8-E146BD50CA58}" destId="{75288B11-7D60-4F77-8A31-C662AF69F196}" srcOrd="0" destOrd="0" parTransId="{3F81A2C3-386E-4C44-BAB5-A467BE5B7DE4}" sibTransId="{9E5912D8-C0EE-45BF-9426-DE092A45CCCA}"/>
    <dgm:cxn modelId="{29B69B8C-81FB-4833-B40E-40C592B3F955}" type="presOf" srcId="{ED06FEA2-5A26-422F-A9B8-E146BD50CA58}" destId="{4C01C40E-D5A6-48DC-87DA-3EACDA3CA388}" srcOrd="0" destOrd="0" presId="urn:microsoft.com/office/officeart/2005/8/layout/equation1"/>
    <dgm:cxn modelId="{EEC36A02-7C5B-4E02-9FD1-C798C1EC0DED}" type="presOf" srcId="{75288B11-7D60-4F77-8A31-C662AF69F196}" destId="{42418F96-F761-4BE5-8CB1-71D3966A18CF}" srcOrd="0" destOrd="0" presId="urn:microsoft.com/office/officeart/2005/8/layout/equation1"/>
    <dgm:cxn modelId="{4171A637-FD7F-4585-A25B-4869F8FA42AD}" type="presParOf" srcId="{4C01C40E-D5A6-48DC-87DA-3EACDA3CA388}" destId="{42418F96-F761-4BE5-8CB1-71D3966A18CF}" srcOrd="0" destOrd="0" presId="urn:microsoft.com/office/officeart/2005/8/layout/equati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ADC9DEC-DBAB-4073-B0D8-72F18718E35F}" type="datetimeFigureOut">
              <a:rPr lang="ru-RU" smtClean="0"/>
              <a:pPr/>
              <a:t>13.04.2010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428868"/>
            <a:ext cx="8358214" cy="114300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accent2">
                    <a:lumMod val="50000"/>
                  </a:schemeClr>
                </a:solidFill>
                <a:latin typeface="Jokerman" pitchFamily="82" charset="0"/>
              </a:rPr>
              <a:t>Future Simple</a:t>
            </a:r>
            <a:endParaRPr lang="ru-RU" sz="9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Future Simple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1142976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 rot="10800000" flipV="1">
            <a:off x="2428860" y="1071546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3714744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285852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150016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 rot="10800000" flipV="1">
            <a:off x="2571736" y="4071942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2786050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5715008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592932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7000892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3571868" y="4214818"/>
            <a:ext cx="1071570" cy="928694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H="1">
            <a:off x="4643438" y="4143380"/>
            <a:ext cx="1019176" cy="100013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auto">
          <a:xfrm>
            <a:off x="435768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612" name="Rectangle 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43372" y="4071942"/>
            <a:ext cx="928694" cy="500066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not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135729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264317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auto">
          <a:xfrm>
            <a:off x="392905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50" name="Oval 11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21441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78591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242886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307180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371474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435768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0006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128585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92879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57173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4143372" y="464344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786314" y="464344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71500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635795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00089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764383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Oval 15"/>
          <p:cNvSpPr>
            <a:spLocks noChangeArrowheads="1"/>
          </p:cNvSpPr>
          <p:nvPr/>
        </p:nvSpPr>
        <p:spPr bwMode="auto">
          <a:xfrm>
            <a:off x="721520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5400000">
            <a:off x="146524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50993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267968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303687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96557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432276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525145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560864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153667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189386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2822563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3179753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4394199" y="460693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4751389" y="460693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5965835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6323025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725171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760890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Равнобедренный треугольник 87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9" name="Равнобедренный треугольник 88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00100" y="285749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tomorrow.</a:t>
            </a:r>
            <a:endParaRPr lang="ru-RU" sz="2400" dirty="0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>
            <a:off x="1142976" y="3214686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2571736" y="321468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2571736" y="3286124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5000628" y="3214686"/>
            <a:ext cx="3143272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285820" y="585789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     not             go         </a:t>
            </a:r>
            <a:r>
              <a:rPr lang="en-US" sz="2400" dirty="0" smtClean="0"/>
              <a:t>to the     club.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              (will not= won’t)     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>
            <a:off x="1428728" y="6286520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2786050" y="6286520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2714612" y="6215082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7143768" y="6215082"/>
            <a:ext cx="1857388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5" grpId="0" animBg="1"/>
      <p:bldP spid="24603" grpId="0" animBg="1"/>
      <p:bldP spid="24604" grpId="0" animBg="1"/>
      <p:bldP spid="24606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9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88" grpId="0" animBg="1"/>
      <p:bldP spid="89" grpId="0" animBg="1"/>
      <p:bldP spid="90" grpId="0"/>
      <p:bldP spid="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92869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Future Simple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7072330" y="0"/>
            <a:ext cx="500066" cy="50006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 rot="10800000" flipV="1">
            <a:off x="2571736" y="1214422"/>
            <a:ext cx="922338" cy="16129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000496" y="1214422"/>
            <a:ext cx="919163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5429256" y="121442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6786578" y="121442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0" y="0"/>
            <a:ext cx="1595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9688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Oval 13"/>
          <p:cNvSpPr>
            <a:spLocks noChangeArrowheads="1"/>
          </p:cNvSpPr>
          <p:nvPr/>
        </p:nvSpPr>
        <p:spPr bwMode="auto">
          <a:xfrm>
            <a:off x="278605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421481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564357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3" name="Oval 11"/>
          <p:cNvSpPr>
            <a:spLocks noChangeArrowheads="1"/>
          </p:cNvSpPr>
          <p:nvPr/>
        </p:nvSpPr>
        <p:spPr bwMode="auto">
          <a:xfrm>
            <a:off x="7000892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57173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21467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00049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71487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35781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07219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78657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750095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282256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17975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25132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4679951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608645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03727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7037405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746603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929586" y="928670"/>
            <a:ext cx="10001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1" name="TextBox 60"/>
          <p:cNvSpPr txBox="1"/>
          <p:nvPr/>
        </p:nvSpPr>
        <p:spPr>
          <a:xfrm>
            <a:off x="1214414" y="3143248"/>
            <a:ext cx="7929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                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 </a:t>
            </a:r>
            <a:r>
              <a:rPr lang="en-US" sz="2000" b="1" dirty="0" smtClean="0">
                <a:solidFill>
                  <a:srgbClr val="FF0000"/>
                </a:solidFill>
              </a:rPr>
              <a:t> Will        </a:t>
            </a:r>
            <a:r>
              <a:rPr lang="ru-RU" sz="2000" b="1" dirty="0" smtClean="0">
                <a:solidFill>
                  <a:srgbClr val="FF0000"/>
                </a:solidFill>
              </a:rPr>
              <a:t>     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Jack              </a:t>
            </a:r>
            <a:r>
              <a:rPr lang="en-US" sz="2000" b="1" dirty="0" smtClean="0">
                <a:solidFill>
                  <a:srgbClr val="FF0000"/>
                </a:solidFill>
              </a:rPr>
              <a:t>go</a:t>
            </a:r>
            <a:r>
              <a:rPr lang="en-US" sz="2000" dirty="0" smtClean="0"/>
              <a:t>   </a:t>
            </a:r>
            <a:r>
              <a:rPr lang="ru-RU" sz="2000" dirty="0" smtClean="0"/>
              <a:t>    </a:t>
            </a:r>
            <a:r>
              <a:rPr lang="en-US" sz="2000" dirty="0" smtClean="0"/>
              <a:t> to the circus  tomorrow?</a:t>
            </a:r>
            <a:endParaRPr lang="ru-RU" sz="2000" dirty="0"/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 rot="10800000" flipV="1">
            <a:off x="2500298" y="4071942"/>
            <a:ext cx="922338" cy="16129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3929058" y="4071942"/>
            <a:ext cx="919163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5429256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6786578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271461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auto">
          <a:xfrm>
            <a:off x="414337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63" name="Oval 11"/>
          <p:cNvSpPr>
            <a:spLocks noChangeArrowheads="1"/>
          </p:cNvSpPr>
          <p:nvPr/>
        </p:nvSpPr>
        <p:spPr bwMode="auto">
          <a:xfrm>
            <a:off x="5715008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64" name="Oval 11"/>
          <p:cNvSpPr>
            <a:spLocks noChangeArrowheads="1"/>
          </p:cNvSpPr>
          <p:nvPr/>
        </p:nvSpPr>
        <p:spPr bwMode="auto">
          <a:xfrm>
            <a:off x="700089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242886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32146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392905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457200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542925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607219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67865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74295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>
            <a:off x="267968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17975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417988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453707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568008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603727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703740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739459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929586" y="3786190"/>
            <a:ext cx="10001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82" name="Rectangle 30"/>
          <p:cNvSpPr>
            <a:spLocks noChangeArrowheads="1"/>
          </p:cNvSpPr>
          <p:nvPr/>
        </p:nvSpPr>
        <p:spPr bwMode="auto">
          <a:xfrm>
            <a:off x="1285852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Oval 11"/>
          <p:cNvSpPr>
            <a:spLocks noChangeArrowheads="1"/>
          </p:cNvSpPr>
          <p:nvPr/>
        </p:nvSpPr>
        <p:spPr bwMode="auto">
          <a:xfrm>
            <a:off x="157160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84" name="Овал 83"/>
          <p:cNvSpPr/>
          <p:nvPr/>
        </p:nvSpPr>
        <p:spPr>
          <a:xfrm>
            <a:off x="114297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200023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>
            <a:off x="139380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196530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142976" y="6000768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Where     </a:t>
            </a:r>
            <a:r>
              <a:rPr lang="en-US" sz="2400" b="1" dirty="0" smtClean="0">
                <a:solidFill>
                  <a:srgbClr val="FF0000"/>
                </a:solidFill>
              </a:rPr>
              <a:t>will  </a:t>
            </a:r>
            <a:r>
              <a:rPr lang="en-US" sz="2400" dirty="0" smtClean="0"/>
              <a:t>          Jack            </a:t>
            </a:r>
            <a:r>
              <a:rPr lang="en-US" sz="2400" b="1" dirty="0" smtClean="0">
                <a:solidFill>
                  <a:srgbClr val="FF0000"/>
                </a:solidFill>
              </a:rPr>
              <a:t>go</a:t>
            </a:r>
            <a:r>
              <a:rPr lang="en-US" sz="2400" dirty="0" smtClean="0"/>
              <a:t>           tomorrow?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75" grpId="0" animBg="1"/>
      <p:bldP spid="2076" grpId="0" animBg="1"/>
      <p:bldP spid="2077" grpId="0" animBg="1"/>
      <p:bldP spid="207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0" grpId="0"/>
      <p:bldP spid="61" grpId="0"/>
      <p:bldP spid="35" grpId="0" animBg="1"/>
      <p:bldP spid="36" grpId="0" animBg="1"/>
      <p:bldP spid="37" grpId="0" animBg="1"/>
      <p:bldP spid="38" grpId="0" animBg="1"/>
      <p:bldP spid="39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 animBg="1"/>
      <p:bldP spid="83" grpId="0" animBg="1"/>
      <p:bldP spid="84" grpId="0" animBg="1"/>
      <p:bldP spid="85" grpId="0" animBg="1"/>
      <p:bldP spid="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Future Simple</a:t>
            </a:r>
            <a:endParaRPr lang="ru-RU" b="1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1142976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27"/>
          <p:cNvSpPr>
            <a:spLocks noChangeArrowheads="1"/>
          </p:cNvSpPr>
          <p:nvPr/>
        </p:nvSpPr>
        <p:spPr bwMode="auto">
          <a:xfrm rot="10800000" flipV="1">
            <a:off x="2428860" y="1071546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3714744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135729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264317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92905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21441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8591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42886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07180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71474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35768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146524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750993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67968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03687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96557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32276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525145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60864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Равнобедренный треугольник 28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285749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tomorrow.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285852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 rot="10800000" flipV="1">
            <a:off x="2571736" y="4143380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3857620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5143504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Oval 11"/>
          <p:cNvSpPr>
            <a:spLocks noChangeArrowheads="1"/>
          </p:cNvSpPr>
          <p:nvPr/>
        </p:nvSpPr>
        <p:spPr bwMode="auto">
          <a:xfrm>
            <a:off x="1500166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7" name="Oval 13"/>
          <p:cNvSpPr>
            <a:spLocks noChangeArrowheads="1"/>
          </p:cNvSpPr>
          <p:nvPr/>
        </p:nvSpPr>
        <p:spPr bwMode="auto">
          <a:xfrm>
            <a:off x="2786050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8" name="Oval 11"/>
          <p:cNvSpPr>
            <a:spLocks noChangeArrowheads="1"/>
          </p:cNvSpPr>
          <p:nvPr/>
        </p:nvSpPr>
        <p:spPr bwMode="auto">
          <a:xfrm>
            <a:off x="4071934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5357818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35729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92879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57173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2146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38576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50056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14350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78644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rot="5400000">
            <a:off x="160811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1893869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282256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317975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410844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46563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394331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5751521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071538" y="6000768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Who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tomorrow?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215074" y="3786190"/>
            <a:ext cx="5000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435608" y="274320"/>
          <a:ext cx="7498080" cy="244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137</TotalTime>
  <Words>128</Words>
  <Application>Microsoft Office PowerPoint</Application>
  <PresentationFormat>Экран (4:3)</PresentationFormat>
  <Paragraphs>77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Future Simple</vt:lpstr>
      <vt:lpstr>Future Simple </vt:lpstr>
      <vt:lpstr>Future Simple</vt:lpstr>
      <vt:lpstr>Future Simple</vt:lpstr>
      <vt:lpstr>Слайд 5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Simple </dc:title>
  <dc:creator>Your User Name</dc:creator>
  <cp:lastModifiedBy>395</cp:lastModifiedBy>
  <cp:revision>15</cp:revision>
  <dcterms:created xsi:type="dcterms:W3CDTF">2009-02-24T17:26:02Z</dcterms:created>
  <dcterms:modified xsi:type="dcterms:W3CDTF">2010-04-13T05:55:04Z</dcterms:modified>
</cp:coreProperties>
</file>