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2" r:id="rId5"/>
    <p:sldId id="263" r:id="rId6"/>
    <p:sldId id="264" r:id="rId7"/>
    <p:sldId id="265" r:id="rId8"/>
    <p:sldId id="266" r:id="rId9"/>
    <p:sldId id="260" r:id="rId10"/>
    <p:sldId id="261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3" r:id="rId24"/>
    <p:sldId id="281" r:id="rId25"/>
    <p:sldId id="280" r:id="rId26"/>
    <p:sldId id="282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DCF5"/>
    <a:srgbClr val="FF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41" autoAdjust="0"/>
    <p:restoredTop sz="71147" autoAdjust="0"/>
  </p:normalViewPr>
  <p:slideViewPr>
    <p:cSldViewPr>
      <p:cViewPr varScale="1">
        <p:scale>
          <a:sx n="51" d="100"/>
          <a:sy n="51" d="100"/>
        </p:scale>
        <p:origin x="-183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E62342-0B73-4F18-85F2-DED71431D5E0}" type="datetimeFigureOut">
              <a:rPr lang="ru-RU" smtClean="0"/>
              <a:pPr/>
              <a:t>16.06.2025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9DD3F-CF1A-470B-A5FE-3A24DB8CD3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1%D0%BE%D0%B5%D0%B2%D1%8B%D0%B5_%D0%BE%D1%82%D1%80%D0%B0%D0%B2%D0%BB%D1%8F%D1%8E%D1%89%D0%B8%D0%B5_%D0%B2%D0%B5%D1%89%D0%B5%D1%81%D1%82%D0%B2%D0%B0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2%D0%B5%D0%BB%D0%B8%D0%BA%D0%B0%D1%8F_%D0%9E%D1%82%D0%B5%D1%87%D0%B5%D1%81%D1%82%D0%B2%D0%B5%D0%BD%D0%BD%D0%B0%D1%8F_%D0%B2%D0%BE%D0%B9%D0%BD%D0%B0" TargetMode="External"/><Relationship Id="rId3" Type="http://schemas.openxmlformats.org/officeDocument/2006/relationships/hyperlink" Target="https://ru.wikipedia.org/wiki/1941" TargetMode="External"/><Relationship Id="rId7" Type="http://schemas.openxmlformats.org/officeDocument/2006/relationships/hyperlink" Target="https://ru.wikipedia.org/wiki/%D0%A2-34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0%D0%B2%D1%82%D0%BE%D0%BC%D0%B0%D1%82%D0%B8%D1%87%D0%B5%D1%81%D0%BA%D0%B0%D1%8F_%D1%81%D0%B2%D0%B0%D1%80%D0%BA%D0%B0" TargetMode="External"/><Relationship Id="rId11" Type="http://schemas.openxmlformats.org/officeDocument/2006/relationships/image" Target="../media/image33.jpeg"/><Relationship Id="rId5" Type="http://schemas.openxmlformats.org/officeDocument/2006/relationships/hyperlink" Target="https://ru.wikipedia.org/wiki/%D0%A4%D0%BB%D1%8E%D1%81%D1%8B" TargetMode="External"/><Relationship Id="rId10" Type="http://schemas.openxmlformats.org/officeDocument/2006/relationships/hyperlink" Target="https://ru.wikipedia.org/wiki/%D0%9C%D0%B5%D0%B4%D0%B0%D0%BB%D1%8C_%C2%AB%D0%97%D0%BE%D0%BB%D0%BE%D1%82%D0%B0%D1%8F_%D0%97%D0%B2%D0%B5%D0%B7%D0%B4%D0%B0%C2%BB_(%D0%A1%D0%A1%D0%A1%D0%A0)" TargetMode="External"/><Relationship Id="rId4" Type="http://schemas.openxmlformats.org/officeDocument/2006/relationships/hyperlink" Target="https://ru.wikipedia.org/wiki/1943_%D0%B3%D0%BE%D0%B4" TargetMode="External"/><Relationship Id="rId9" Type="http://schemas.openxmlformats.org/officeDocument/2006/relationships/hyperlink" Target="https://ru.wikipedia.org/wiki/%D0%9E%D1%80%D0%B4%D0%B5%D0%BD_%D0%9B%D0%B5%D0%BD%D0%B8%D0%BD%D0%B0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F%D0%B4%D0%B5%D1%80%D0%BD%D0%BE%D0%B5_%D0%BE%D1%80%D1%83%D0%B6%D0%B8%D0%B5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hyperlink" Target="https://ru.wikipedia.org/wiki/%D0%9A%D1%83%D1%80%D1%87%D0%B0%D1%82%D0%BE%D0%B2%D1%81%D0%BA%D0%B8%D0%B9_%D0%B8%D0%BD%D1%81%D1%82%D0%B8%D1%82%D1%83%D1%82" TargetMode="External"/><Relationship Id="rId4" Type="http://schemas.openxmlformats.org/officeDocument/2006/relationships/hyperlink" Target="https://ru.wikipedia.org/wiki/%D0%9A%D1%83%D1%80%D1%87%D0%B0%D1%82%D0%BE%D0%B2,_%D0%98%D0%B3%D0%BE%D1%80%D1%8C_%D0%92%D0%B0%D1%81%D0%B8%D0%BB%D1%8C%D0%B5%D0%B2%D0%B8%D1%87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1940_%D0%B3%D0%BE%D0%B4" TargetMode="Externa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hyperlink" Target="https://ru.wikipedia.org/wiki/%D0%91%D0%BE%D0%B5%D0%BF%D1%80%D0%B8%D0%BF%D0%B0%D1%81%D1%8B_%D0%BE%D0%B1%D1%8A%D1%91%D0%BC%D0%BD%D0%BE%D0%B3%D0%BE_%D0%B2%D0%B7%D1%80%D1%8B%D0%B2%D0%B0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multiurok.ru/files/vklad-uchenykh-khimikov-v-pobedu-v-velikoi-" TargetMode="External"/><Relationship Id="rId2" Type="http://schemas.openxmlformats.org/officeDocument/2006/relationships/hyperlink" Target="https://ru.wikipedia.org/wiki/%D0%97%D0%B5%D0%BB%D0%B8%D0%BD%D1%81%D0%BA%D0%B8%D0%B9,_%D0%9D%D0%B8%D0%BA%D0%BE%D0%BB%D0%B0%D0%B9_%D0%94%D0%BC%D0%B8%D1%82%D1%80%D0%B8%D0%B5%D0%B2%D0%B8%D1%8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ostovnadonu.bezformata.ru/listnews/zagadka-prirodi/5880598/" TargetMode="External"/><Relationship Id="rId5" Type="http://schemas.openxmlformats.org/officeDocument/2006/relationships/hyperlink" Target="http://orenlib.ru/index.php?dn=photos&amp;to=cat&amp;id=1440" TargetMode="External"/><Relationship Id="rId4" Type="http://schemas.openxmlformats.org/officeDocument/2006/relationships/hyperlink" Target="http://lib.medkirov.ru/site/LSPFD2BE7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3500438"/>
            <a:ext cx="6572296" cy="2277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14282" y="928670"/>
            <a:ext cx="871543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Поклонимся великим  тем годам…..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80 лет – ВЕЛИКОЙ ПОБЕДЫ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214290"/>
            <a:ext cx="521494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Ферсман Александр Евгеньевич/1883-1945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500042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«Мы должны помочь своими знаниями создать лучшие танки, самолёты, чтобы скорее освободить все народы от нашествия гитлеровской банды».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s://avatars.mds.yandex.net/get-entity_search/2327455/1009994510/S600xU_2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4"/>
            <a:ext cx="2790825" cy="3576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3286116" y="1071546"/>
            <a:ext cx="585788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3286116" y="1285860"/>
            <a:ext cx="585788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монографии «Геология и война» (1943) учёный рассмотрел минерально-сырьевые 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базы воюющих.</a:t>
            </a:r>
            <a:r>
              <a:rPr lang="ru-RU" sz="140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инициативе учёного в 1941 году была создана Комиссия по геолого-географическому обслуживанию Красной Армии, которую он возглавил. Комиссия включала ряд подразделений, в частности выполнялись специальные работы по военно-инженерной геологии, военной географии, маскировочным краскам, по вопросам стратегического сырья. 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1941 году Ферсман закончил сводку «Полезные ископаемые Кольского полуострова. Современное состояние. Анализ. Прогноз». В ней он обобщил весь известный до того времени фактический материал, проанализировал отдельные геохимические формации и дал оценку связанных с ними практических перспектив, указал пути дальнейшего освоения минеральных богатств этого уникального источника минерального сырья. За эту работу в 1942 году А. Е. Ферсману была присуждена государственная премия СССР первой степени.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сторон и проблемы влияния размещения основных сырьевых баз на стратегические планы и на ход военных операций. А. Е. Ферсман доказывал, что гитлеровский блок не выдержит длительной войны, прежде всего из-за ограниченных источников минерального сырья.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1943 году за выдающиеся заслуги в области развития геологических наук А. Е. Ферсман был награждён орденом Трудового Красного Знамени. 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undefine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786322"/>
            <a:ext cx="264320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64008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6. Сергей Васильевич Лебедев/1874-1934/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avatars.mds.yandex.net/get-entity_search/137198/935962066/S600xU_2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857232"/>
            <a:ext cx="245364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дивинил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256"/>
            <a:ext cx="2333625" cy="1313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3000364" y="571480"/>
            <a:ext cx="6143636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итогам конкурса, который советское правительство объявило в 1926 году, метод, разработанный Лебедевым с группой сотрудников, был признан лучшим.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Пуск первого в мире завода по производству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дивинилового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каучука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Это произошло в 1932 году в Ярославле.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Вскоре  такие же заводы начали работать в Воронеже, Казани и Ефремове. Накануне Второй мировой войны СССР занял первое место в мире по производству синтетического каучука.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Разработка методов получения резины и резинотехнических изделий.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Это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произошло в 1930году на основе полученного каучука.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Разработка способов получения из нефтяных фракций загустителей смазочных масел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Они использовались в производстве высоковязких смазок для авиационных двигателей.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3071802" y="3465284"/>
            <a:ext cx="607219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годы Великой Отечественной войны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советская резиновая промышленность смогла обеспечить потребности военно-промышленного комплекса, так как для автомобилей, бронемашин, танков, самолётов и кораблей требовалось всё больше и больше резины. 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горжусь, что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городе Ефремове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где есть ЗАВОД СК/синтетического каучука/,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носит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имя выдающегося учёного –химика С.В.ЛЕБЕДЕВА.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Именно он - стоял у истоков  развития РЕЗИНОВОЙ ПРОМЫШЛЕННОСТИ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нашей страны. И его достижения ковали победу в годы Великой Отечественной войны и до сих пор его имя ВСЕМИРНО ИЗВЕСТНО.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 войны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вплоть до 1991 года, Советский Союз оставался мировым лидером по производству искусственного каучука.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142852"/>
            <a:ext cx="449469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7.Николай Николаевич Мельников/1908-2000/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2343150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143380"/>
            <a:ext cx="2571768" cy="19494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26360590" y="1571612"/>
            <a:ext cx="635798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Николай Николаевич Мельников был выдающимся ученым и организатором науки в области химии и биологии. Он руководил лабораторией химии Академии наук СССР и был одним из основателей советской школы химии природных соединений. В период Великой Отечественной войны его научные исследования были направлены на разработку новых методов борьбы с инфекционными заболеваниями.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Одним из главных достижений Мельникова стало создание препарата "дуст", получил препарат </a:t>
            </a:r>
            <a:r>
              <a:rPr kumimoji="0" lang="ru-RU" sz="11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гексахлорциклогексан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(гексахлоран), применяемая для борьбы с сыпным тифом, переносимым вшами . Дуст представлял собой смесь органических соединений, которые эффективно уничтожали вши и предотвращали распространение инфекции. Этот препарат был широко использован в Советской Армии и помог значительно снизить заболеваемость сыпным тифом.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Кроме того, Мельников и его команда разработали различные антисептики для обработки деревянных самолетов. Это было особенно важно во время войны, когда необходимо было обеспечить надежную защиту техники от гниения и разрушения. Благодаря усилиям Мельникова и его коллег, советские самолеты были надежно защищены и могли выполнять свои задачи в условиях боевых действий.</a:t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500042"/>
            <a:ext cx="571504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Николай Николаевич Мельников был выдающимся ученым и организатором науки в области химии и биологии. Он руководил лабораторией химии Академии наук СССР и был одним из основателей советской школы химии природных соединений. В период Великой Отечественной войны его научные исследования были направлены на разработку новых методов борьбы с инфекционными заболеваниями.</a:t>
            </a:r>
            <a:b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Одним из главных достижений Мельникова стало создание препарата "дуст", получил препарат </a:t>
            </a:r>
            <a:r>
              <a:rPr lang="ru-RU" sz="1400" u="sng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гексахлорциклогексан</a:t>
            </a:r>
            <a:r>
              <a:rPr lang="ru-RU" sz="1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(гексахлоран), применяемый для борьбы с сыпным тифом, переносимым вшами . Дуст представлял собой смесь органических соединений, которые эффективно уничтожали вшей и предотвращали распространение инфекции. Этот препарат был широко использован в Советской Армии и помог значительно снизить заболеваемость сыпным тифом.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1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Кроме того, Мельников и его команда разработали различные антисептики для обработки деревянных самолетов. Это было особенно важно во время войны, когда необходимо было обеспечить надежную защиту техники от гниения и разрушения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Благодаря усилиям Мельникова и его коллег, советские самолеты были надежно защищены и могли выполнять свои задачи в условиях боевых действий.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4857760"/>
            <a:ext cx="54292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Таким образом, научные исследования Николая Николаевича Мельникова и его команды сыграли важную роль в борьбе с инфекционными заболеваниями и защите техники во время Великой Отечественной войны.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7" y="357166"/>
            <a:ext cx="51435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8. Иван Николаевич Назаров/1906-1957/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C:\Users\User\Desktop\назаров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857232"/>
            <a:ext cx="26098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C:\Users\User\Desktop\клей назарова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4500570"/>
            <a:ext cx="2786082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71802" y="714356"/>
            <a:ext cx="52864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Советский химик, Иван Николаевич Назаров, еще в 1936 году, работая над докторской диссертацией, обнаружил, что под действием едкого калия на винилацетиловый спирт получается твердая прозрачная масса.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Именно она стала основой знаменитого клея Назарова, не раз выручавшего наших военных в суровые годы сражений Великой Отечественной войны. Клей Назарова был способен склеивать практические любые материалы между собой. Убедившись в прекрасных клеящих свойствах созданного состава, Иван Назаров предложил его для склеивания линз- затвердев, масса имела очень низкий </a:t>
            </a:r>
            <a:r>
              <a:rPr lang="ru-RU" sz="1400" u="sng" smtClean="0">
                <a:latin typeface="Times New Roman" pitchFamily="18" charset="0"/>
                <a:cs typeface="Times New Roman" pitchFamily="18" charset="0"/>
              </a:rPr>
              <a:t>коэффициент  преломления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, что позволяло ее использовать для ремонта оптики. С начала войны применение клея расширилось – его чудесные свойства позволяли производить ремонт техники в полевых условиях, во время перерывов между боями, в фронтовых мастерских.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143240" y="3786190"/>
            <a:ext cx="600076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Им склеивали корпуса аккумуляторов, приводили в порядок бензобаки, возвращали к службе поврежденные автомашины, танки и самолеты.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Карбинольный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клей Назарова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стал чудесным раствором, помогавшим нашим войскам поражать врага. Уже к середине войны 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карбинольный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клей производили не только в Москве, но и в Ереване и Казани- так велика была потребность в нем для фронта. Самому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Ивану Николаевичу Назарову за разработку клея в 1942 году была присуждена Государственная премия. Уже мирное время, в честь 220 годовщины основания Академии наук СССР его наградили орденом Красной Звезды.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74712"/>
            <a:ext cx="384861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9.Семён Исаакович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Вольфкович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(1896–1980) 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https://upload.wikimedia.org/wikipedia/ru/thumb/f/fb/Volfkowich_S_I.jpg/200px-Volfkowich_S_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620688"/>
            <a:ext cx="19050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483768" y="335847"/>
            <a:ext cx="6192688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В своей работе Семён Исаакович </a:t>
            </a:r>
            <a:r>
              <a:rPr lang="ru-RU" sz="1400" u="sng" dirty="0" err="1" smtClean="0">
                <a:latin typeface="Times New Roman" pitchFamily="18" charset="0"/>
                <a:cs typeface="Times New Roman" pitchFamily="18" charset="0"/>
              </a:rPr>
              <a:t>Вольфкович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 не только наладил производство </a:t>
            </a:r>
            <a:r>
              <a:rPr lang="ru-RU" sz="1400" u="sng" dirty="0" err="1" smtClean="0">
                <a:latin typeface="Times New Roman" pitchFamily="18" charset="0"/>
                <a:cs typeface="Times New Roman" pitchFamily="18" charset="0"/>
              </a:rPr>
              <a:t>фосфоросодержащих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веществ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но и постоянно улучшал их формулы, методы применения.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Он сотрудничал с военными инженерами и разработал новые типы зажигательных смесей, которые были эффективны против немецких танков.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Кроме того, </a:t>
            </a:r>
            <a:r>
              <a:rPr lang="ru-RU" sz="1400" u="sng" dirty="0" err="1" smtClean="0">
                <a:latin typeface="Times New Roman" pitchFamily="18" charset="0"/>
                <a:cs typeface="Times New Roman" pitchFamily="18" charset="0"/>
              </a:rPr>
              <a:t>Вольфкович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разработал и внедрил в производство специальные бомбы, которые содержали зажигательную смесь и белый дым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Это позволило партизанам эффективно атаковать вражеские позиции и создавать хаос среди немецких войск. </a:t>
            </a:r>
            <a:r>
              <a:rPr lang="ru-RU" sz="1400" u="sng" dirty="0" err="1" smtClean="0">
                <a:latin typeface="Times New Roman" pitchFamily="18" charset="0"/>
                <a:cs typeface="Times New Roman" pitchFamily="18" charset="0"/>
              </a:rPr>
              <a:t>Вольфкович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 также работал над усовершенствованием оборудования и методов производства, чтобы обеспечить непрерывную поставку необходимых материалов.</a:t>
            </a:r>
            <a:r>
              <a:rPr lang="ru-RU" dirty="0" smtClean="0"/>
              <a:t>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Изготавливали химические грелки, которые использовались для обогрева бойцов дозоров.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483768" y="3280598"/>
            <a:ext cx="666023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Для борьбы с многочисленными пожарами, возникавшими от сброшенных вражескими самолетами бомб, по предложению С.И.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Вольфковича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были созданы специальные растворы солей фосфорной кислоты.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 июля 1941 года Государственный комитет обороны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принялис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пециальное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постановление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 противотанковых зажигательных гранатах(бутылках)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Наиболее эффективными оказались бутылки с самовоспламеняющейся жидкостью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БГС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получившие название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коктейль Молотова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Он состоял из сероуглерода, фосфора и серы.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Создателем такого коктейля является С. И.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Вольфкович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483768" y="5055135"/>
            <a:ext cx="666023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Все эти усилия Семёна Исааковича </a:t>
            </a:r>
            <a:r>
              <a:rPr kumimoji="0" lang="ru-RU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Вольфковича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имели существенное значение в ходе войны.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разработки позволяли советской армии эффективно бороться с немецкими танками и создавать непреодолимые трудности для врага. Благодаря его труду, партизаны имели мощное оружие в борьбе за освобождение оккупации.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2483768" y="6022140"/>
            <a:ext cx="66602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Советский учёный, химик-неорганик, технолог, доктор химических) наук (1934, академик АН СССР (с 1946 г.)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Лауреат Государственной премии СССР (1941).</a:t>
            </a:r>
            <a:endParaRPr kumimoji="0" lang="ru-RU" sz="1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C:\Users\User\Desktop\ortofosfornaya-kislot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789040"/>
            <a:ext cx="194421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Рисунок 12" descr="фавор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908720"/>
            <a:ext cx="3168352" cy="3312368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424190"/>
            <a:ext cx="32758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10.Алексей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Евграфович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Фаворский   /1860-1945/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275856" y="-78816"/>
            <a:ext cx="5868144" cy="677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Действительно является выдающимся химиком и ученым. Его вклад в развитие оборонной промышленности и химической науки был огромным.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Разработанный Фаворским компактный метод получения виниловых эфиров был крайне важным для оборонной промышленности. Виниловые эфиры использовались в производстве пластмасс, красителей и других химических веществ.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Благодаря его методу, процесс получения этих соединений был упрощен и ускорен, что способствовало развитию оборонной промышленности.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Открытие способа получения </a:t>
            </a:r>
            <a:r>
              <a:rPr kumimoji="0" lang="ru-RU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изопренового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синтетического каучука на основе угля и воды также имело огромное значение. </a:t>
            </a:r>
            <a:r>
              <a:rPr kumimoji="0" lang="ru-RU" sz="1400" b="0" i="1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Изопреновый</a:t>
            </a:r>
            <a:r>
              <a:rPr kumimoji="0" lang="ru-RU" sz="1400" b="0" i="1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каучук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 важным стратегическим сырьем и использовался в производстве шин, резиновых изделий и других материалов.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Фаворский сделал значительный вклад в разработку этого метода, что помогло обеспечить страну необходимым сырьем.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Фаворский также был пионером в использовании газо-жидкостных соединений для производства красителей и пластмасс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Его исследования способствовали развитию новых методов производства и использования этих материалов, что имело важное  значение для промышленности и науки.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Кроме того,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Фаворский продолжал свои исследования в области получения горючих смесей, повышения эффективности химических реакций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борьбы с проблемами загрязнения окружающей среды. Его работа в области синтетических материалов и органических полимеров также была значимой и вносила существенный вклад в развитие науки и промышленности.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Алексей </a:t>
            </a:r>
            <a:r>
              <a:rPr kumimoji="0" lang="ru-RU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Евграфович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Фаворский заслуженно получил множество наград и звания Героя Социалистического труда за свои научные достижения и вклад в химическую науку. Его работы продолжают оставаться актуальными и влиятельными в современной химии.</a:t>
            </a:r>
            <a:endParaRPr kumimoji="0" lang="ru-RU" sz="1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653136"/>
            <a:ext cx="3203848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21" name="Рисунок 18" descr="шостаковск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3352800" cy="2874640"/>
          </a:xfrm>
          <a:prstGeom prst="rect">
            <a:avLst/>
          </a:prstGeom>
          <a:noFill/>
        </p:spPr>
      </p:pic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-73834" y="424190"/>
            <a:ext cx="32696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11.Михаил Федорович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Шостаковский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/1905-1983/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3419872" y="346143"/>
            <a:ext cx="5724128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 началу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Великой Отечественной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войны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Свердловске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была сконструирована установка, которая снабжала военную технику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присадками </a:t>
            </a:r>
            <a:r>
              <a:rPr kumimoji="0" lang="ru-RU" sz="14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Шостаковского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 —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веществами, которые добавляют в небольших количествах к топливам и маслам для улучшения их эксплуатационных свойств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3491880" y="1357725"/>
            <a:ext cx="5652120" cy="5539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Уже осенью 1940 была изготовлена первая пробная партия препарата.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началом Великой Отечественной химическая лаборатория Казанского университета,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которой заведовал Михаил Федорович, разрабатывала полимерные присадки к смазочным маслам. Каждую порцию нового вещества, едва она была готова, передавали физиологам, трудившимся здесь же рядом, в университете над созданием бальзама.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Результат был получен довольно быстро. Бальзам очевидным образом ускорял заживление ожогов, обволакивая раны, способствуя росту эпителиальной ткани. Его абсолютная безвредность обуславливается тем, что препарат не проникает глубоко в клетки организма. В бальзам так поверили, что немедленно передали его в госпиталь. Бальзам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Шостаковского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—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ранозаживляющее 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противоязвенное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лекарство, в кратчайший срок созданное в начале войны, спасло тысячи жизней на фронте.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этом примере мы видим тесную </a:t>
            </a:r>
            <a:r>
              <a:rPr lang="ru-RU" sz="1400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межпредметную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связь 2-х важных наук : ХИМИИ И БИОЛОГИИ. ХОЧЕТСЯ ВОСКЛИКНУТЬ И СКАЗАТЬ: « ЧЕСТЬ И  ХВАЛА ВЫДАЮЩИМСЯ УЧЁНЫМ,ВНЁСШИМ ОГРОМНЫЙ ВКЛАД  В НАШУ ОБЩУЮ ПОБЕДУ НАД ФАШИСТСКОЙ ГЕРМАНИЕЙ.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МЕНЯ ОХВАТЫВАЕТ  ЧУВСТВО ГОРДОСТИ  И  ПАТРИОТИЗМА ЗА МОЮ ВЕЛИКУЮ СТРАНУ И ЗАМЕЧАТЕЛЬНЫХ УЧЁНЫХ И ПРОСТО ЛЮДЕЙ, которые не жалели себя в те трудные годы войны, чтобы мы сейчас жили  и мы ПОМНИМ О НИХ  И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«НИКТО не ЗАБЫТ, НИЧТО не ЗАБЫТО!»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 descr="C:\Users\User\Desktop\шостаковск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437112"/>
            <a:ext cx="288032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-33010"/>
            <a:ext cx="33139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12.Александр Николаевич Несмеянов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/1899-1980/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:\Users\User\Desktop\1 несмеянов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2055490" cy="2712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411760" y="332656"/>
            <a:ext cx="6408712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Синтезированные Несмеяновым органические соединения множества химических элементов нашли широкое применение в различных сферах. В качестве лекарственных препаратов они использовались для борьбы с различными заболеваниями. Синтетические материалы, разработанные Несмеяновым, нашли применение в производстве пластмасс, резиновых изделий, красок и других материалов.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Антидетонаторы, разработанные им, использовались для улучшения качества горючих смесей, а инсектициды – для борьбы с вредителями в сельском хозяйстве.</a:t>
            </a:r>
            <a:br>
              <a:rPr lang="ru-RU" sz="1400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u="sng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Кроме того, Несмеянов разработал новые методы анализа и очистки веществ, что позволило повысить качество производимых химических соединений, включая лекарственные препараты.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Его работа в области химического анализа и технологической очистки веществ значительно улучшила производственные процессы и обеспечила получение более чистых и эффективных продуктов.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Научные работы Александра Николаевича Несмеянова получили признание и в России, и за рубежом. Он был удостоен множества наград и званий за свой вклад в развитие химии. Его научные достижения до сих пор остаются актуальными и вносят существенный вклад в различные области науки и промышленности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83768" y="4653136"/>
            <a:ext cx="604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 smtClean="0">
                <a:latin typeface="Times New Roman" pitchFamily="18" charset="0"/>
                <a:cs typeface="Times New Roman" pitchFamily="18" charset="0"/>
              </a:rPr>
              <a:t>Действительно является великим ученым и одним из создателей химии металлорганических соединений. Его работа имела огромное значение для развития различных областей промышленности и медицины.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429000"/>
            <a:ext cx="194421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-16505"/>
            <a:ext cx="29034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13.Валентин Алексеевич Каргин/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1907-1969/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C:\Users\User\Desktop\каргин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48680"/>
            <a:ext cx="2592288" cy="3231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2915816" y="120673"/>
            <a:ext cx="6228184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время войны В.А.Каргин разработал специальные материалы для изготовления одежды, защищающей от действия отравляющих веществ, принцип и технологию нового метода обработки защитных тканей, химические составы, делающие валяную обувь непромокаемой, специальные типы резин для боевых машин нашей армии.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самого начала Великой Отечественной войны как член Совета по делам науки, созданного при Государственном комитете обороны,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В. А. Каргин активно участвует в научно-организационной работе по перестройке деятельности научно-исследовательских учреждений и химических предприятий страны в интересах обороны.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Участие в работах по химической защите. Разработал специальные материалы для изготовления одежды, защищающей от действия отравляющих веществ, бумажные накидки одноразового пользования, пропитанные специальным составом.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Разработал и внедрил в производство специальную электрохимическую бумагу для регистрации показаний гидроакустических приборов.</a:t>
            </a:r>
            <a:r>
              <a:rPr lang="ru-RU" sz="1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1943 г. В. А. Каргину присуждена первая награда — Государственная (Сталинская) премия за разработку принципа и технологии нового типа защитных материалов, используемых в снаряжении Красной Армии./</a:t>
            </a:r>
            <a:r>
              <a:rPr lang="ru-RU" sz="1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15816" y="4077072"/>
            <a:ext cx="597666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В результате  работы  коллектива Дзержинского  были получены высококачественные органические стёкла и многие другие полимерные материалы первостепенной практической значимости. Тем самым была решена проблема остекления боевых и гражданских самолётов.</a:t>
            </a:r>
            <a:r>
              <a:rPr lang="ru-RU" u="sng" dirty="0" smtClean="0"/>
              <a:t/>
            </a:r>
            <a:br>
              <a:rPr lang="ru-RU" u="sng" dirty="0" smtClean="0"/>
            </a:br>
            <a:endParaRPr lang="ru-RU" dirty="0"/>
          </a:p>
        </p:txBody>
      </p:sp>
      <p:pic>
        <p:nvPicPr>
          <p:cNvPr id="6" name="Рисунок 5" descr="https://cdn.ruwiki.ru/commonswiki/files/thumb/3/3c/Methyl-methacrylate-skeletal.svg/300px-Methyl-methacrylate-skeletal.svg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221088"/>
            <a:ext cx="230425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3793" name="Рисунок 29" descr="https://upload.wikimedia.org/wikipedia/commons/thumb/0/01/Ivan_Knunyants.png/274px-Ivan_Knunyan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2609850" cy="3619500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424190"/>
            <a:ext cx="284565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 startAt="14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Иван Людвигович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Кнунянц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/1906- 1990 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2987824" y="385344"/>
            <a:ext cx="615617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Возглавил разработку и внедрение в производство 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антидота от синильной кислоты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/для за­щи­ты от 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tooltip="Боевые отравляющие вещества"/>
              </a:rPr>
              <a:t>боевых отравляющих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tooltip="Боевые отравляющие вещества"/>
              </a:rPr>
              <a:t>веществ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/.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 это в 1943 году ему была присуждена Сталинская премия.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Неоднократно выезжал на фронт в качестве военного химика-эксперта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исследующего возможности применения фашистской Германией отравляющих веществ. Особенно долго работал в 1942 году на Юго-Западном фронте.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Первым в мире разработал способ превращения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капролактама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 линейный полимер капрон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и получил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адинонитрин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(сырьё для промышленного изготовления нейлона).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марта 1945 года находился в спец</a:t>
            </a:r>
            <a:r>
              <a:rPr lang="ru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омандировке в освобождённой части Германии, изучая её военно-промышленный потенциал. День Победы 9 мая 1945 года встретил в Берлине.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После войны был назначен начальником Центрального научно-исследовательского военно-технического института Советской армии.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797153"/>
            <a:ext cx="2736304" cy="2060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071934" y="4071942"/>
            <a:ext cx="4572032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1071538" y="357166"/>
            <a:ext cx="735811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КАЗЕННОЕ ОБЩЕОБРАЗОВАТЕЛЬНОЕ УЧРЕЖДЕНИЕ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СТЕПНОХУТОРСКАЯ СШ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№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32»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Ефремовского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района Тульской области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178592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Проект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«Вклад  учёных - химиков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в ВЕЛИКУЮ ПОБЕДУ»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3923928" y="3846616"/>
            <a:ext cx="52200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подготовила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Акимова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Галина             В</a:t>
            </a:r>
            <a:r>
              <a:rPr lang="ru-RU" sz="20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асильевна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химии и биологии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 rot="10800000" flipV="1">
            <a:off x="4143372" y="4547726"/>
            <a:ext cx="292895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.Ефремов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4001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апрель 2025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2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14422"/>
            <a:ext cx="3637638" cy="495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2769" name="Рисунок 35" descr="https://avatars.mds.yandex.net/get-entity_search/5535095/989916080/S600xU_2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2886968" cy="2952328"/>
          </a:xfrm>
          <a:prstGeom prst="rect">
            <a:avLst/>
          </a:prstGeom>
          <a:noFill/>
        </p:spPr>
      </p:pic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0" y="332656"/>
            <a:ext cx="26335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15..Евгений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О́скарович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Патон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/1870-1953/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3203848" y="169434"/>
            <a:ext cx="594015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tooltip="1941"/>
              </a:rPr>
              <a:t>1941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—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 tooltip="1943 год"/>
              </a:rPr>
              <a:t>1943 годах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 Евгений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Оскарович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разрабатывает технологию сварки специальных сталей, исследует физические основы горения дуги под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 tooltip="Флюсы"/>
              </a:rPr>
              <a:t>флюсом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свариваемость металлов, руководит работами по созданию производства сварных труб, сосудов, машин различного назначения, создаёт новый класс сварных конструкций.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 его руководством в оборонную промышленность  внедрены оборудование и технология 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 tooltip="Автоматическая сварка"/>
              </a:rPr>
              <a:t>автоматической сварки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специальных сталей, танков, бомб. Внёс значительный вклад в наращивание выпуска танков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7" tooltip="Т-34"/>
              </a:rPr>
              <a:t>Т-34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в годы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8" tooltip="Великая Отечественная война"/>
              </a:rPr>
              <a:t>войны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за счёт внедрения, сначала на заводе № 183, а затем и на всех остальных танковых заводах автоматической сварки под флюсом. Автоматы скоростной сварки (АСС) позволили снизить трудоёмкость изготовления корпуса танка Т-34 в восемь раз, а также не требовали от рабочих высокой квалификации, глубоких специальных знаний и больших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физических усилий, поэтому автосварщиками могли работать подростки и женщины-разнорабочие.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Указом Президиума Верховного Совета СССР «О присвоении звания Героя Социалистического Труда….»от 1 марта 1943 года за 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«выдающиеся достижения, ускоряющие производство танков и металлоконструкций»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удостоен звания Героя Социалистического Труда с вручением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9" tooltip="Орден Ленина"/>
              </a:rPr>
              <a:t>ордена Ленина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и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10" tooltip="Медаль «Золотая Звезда» (СССР)"/>
              </a:rPr>
              <a:t>медали «Золотая Звезда»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36" y="4221088"/>
            <a:ext cx="2664296" cy="2160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-27447"/>
            <a:ext cx="3028521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16.Александров Анатолий Петрович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/1903-1994/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https://avatars.mds.yandex.net/get-entity_search/2028178/920190044/S600xU_2x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2292474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2843808" y="811375"/>
            <a:ext cx="5976664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Совместно с И. В. Курчатовым и В. М.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Тучкевичем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разработал метод защиты военных кораблей от магнитных мин. Первые испытания состоялись в октябре 1938 года. 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конце лета 1941 года Александров и Курчатов организовали работы по оборудованию кораблей Черноморского флота разработанной защитной системой. К концу октября она была установлена более чем на 50 кораблях. 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Созданная противоминная защита позволила сохранить тысячи жизней морякам и обеспечить успешные боевые действия на всех флотах и флотилиях в ходе войны.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 1943 года Александров участвовал в создании 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tooltip="Ядерное оружие"/>
              </a:rPr>
              <a:t>атомного оружия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Стал заместителем 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 tooltip="Курчатов, Игорь Васильевич"/>
              </a:rPr>
              <a:t>И. В. Курчатова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в Лаборатории № 2 АН СССР (позже ставшей известной  как 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 tooltip="Курчатовский институт"/>
              </a:rPr>
              <a:t>Институт атомной энергии им. И. В. Курчатова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).</a:t>
            </a:r>
            <a:endParaRPr kumimoji="0" lang="ru-RU" sz="1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Picture background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437112"/>
            <a:ext cx="604867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74711"/>
            <a:ext cx="3494611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17.Юрий Аркадьевич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Клячко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/1910-2004/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692696"/>
            <a:ext cx="2409825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699792" y="347869"/>
            <a:ext cx="6444208" cy="603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tooltip="1940 год"/>
              </a:rPr>
              <a:t>1940 года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— заместитель начальника, затем начальник академии (1941—1942). Организовал батальон химической защиты, руководил работами по созданию новых средств химической обороны (в том числе дымов, антидотов и огнемётных средств).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Его деятельность в первые годы войны носила командный, организационный характер.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Организция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интенсивной военно-химической подготовки кадров из гражданских химиков, и из студентов гражданских химических, технологических и других вузов.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Профессор Ю. А. </a:t>
            </a:r>
            <a:r>
              <a:rPr kumimoji="0" lang="ru-RU" sz="1600" b="0" i="0" u="sng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Клячко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принимал активное участие в составлении плана работ, формулировке задач и их проведении.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Была развернута работа по созданию новых средств химической обороны, по дымам (цветные дымы), антидотам, огнеметным средствам, материалам артиллеристского снаряжения.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Были выделены и углублены области исследования и обучения: физико-химические основы дегазации, применения БХВ (боевых химических веществ), военно-химического хозяйства.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Современный реактивный пехотный огнемет РПО-А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202122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 tooltip="Боеприпасы объёмного взрыва"/>
              </a:rPr>
              <a:t>термобарический боеприпас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 на основе высокой температуры и избыточного давления).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Предназначен для поражения укрытых огневых средств в городе, в полевых условиях и в горах, для разрушения укрытий, автотранспортной и легкобронированной техники.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Picture background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149080"/>
            <a:ext cx="244827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93881"/>
            <a:ext cx="9144000" cy="4185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Выводы.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с интересом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систематизировала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отбираала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собранный материал.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Мне как учителю было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познавательно узнавать какая огромная армия учёных химиков  трудилась   в годы войны, не жалея себя на благо нашей общей победы.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Создана  </a:t>
            </a:r>
            <a:r>
              <a:rPr kumimoji="0" lang="ru-RU" sz="1400" b="0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мультимедийная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презентация, материал которой можно использовать на уроках химии ,биологии, истории, внеклассных мероприятиях, </a:t>
            </a:r>
            <a:r>
              <a:rPr lang="ru-RU" sz="1400" u="sng" dirty="0" smtClean="0"/>
              <a:t>, </a:t>
            </a:r>
            <a:r>
              <a:rPr lang="ru-RU" sz="1400" u="sng" dirty="0" smtClean="0">
                <a:latin typeface="Times New Roman" pitchFamily="18" charset="0"/>
                <a:cs typeface="Times New Roman" pitchFamily="18" charset="0"/>
              </a:rPr>
              <a:t>предметных неделях по </a:t>
            </a:r>
            <a:r>
              <a:rPr lang="ru-RU" sz="1400" u="sng" dirty="0" err="1" smtClean="0">
                <a:latin typeface="Times New Roman" pitchFamily="18" charset="0"/>
                <a:cs typeface="Times New Roman" pitchFamily="18" charset="0"/>
              </a:rPr>
              <a:t>химии,</a:t>
            </a:r>
            <a:r>
              <a:rPr kumimoji="0" lang="ru-RU" sz="1400" b="0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посвящённых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празднованию Дня Победы.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и патриотическое  воспитание: ГОРДОСТЬ ЗА СВОЮ СТРАНУ, ЗА РОДИНУ, ЗА НАУЧНЫЕ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ПОДВИГИ  ИЗВЕСТНЫХ  И  МАЛОИЗВЕСТНЫХ  УЧЁНЫХ.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Задачи, которые были  поставлены в начале   работы  достигнуты: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выяснить, что было проделано учеными-химиками для нужд фронта и тыла, и обеспечения победы над фашистами; /показать важность достижений ученых-химиков в Великой Отечественной войне/;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ᵜвосстановить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забытые имена великих ученых;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ᵜохарактеризовать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химические вещества и материалы, используемые в годы войны советской армией и показать их роль и практическую значимость в деле победы над врагом;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Моя семья тоже была причастна к победе, мой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дедушка Акимов Михаил Ефимович воевал, но к сожалению в 1943 году из-за ранения его не стало, он похоронен  в городе ТАМБОВЕ.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 не раз с его портретом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выходила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 всеми на «БЕССМЕРТНЫЙ ПОЛК»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рада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что в празднование 80-ЛЕТИЯ ВЕЛИКОЙ ПОБЕДЫ , я тоже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внесла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малую частичку своего труда, вспомнив и подчеркнув роль известных и мало известных учёных , внёсших огромный вклад в нашу ВЕЛИКУЮ ПОБЕДУ.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0" y="-239843"/>
            <a:ext cx="9144000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Заключение.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Эта победа свершилась благодаря мужеству, героизму и большому труду нашего народа, в том числе и учёных-химиков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Значение химии определялось её применением в развитии следующих основных направлений, по которым проводились научно- исследовательские разработки для нужд фронта: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содействие развитию металлургической, машиностроительной и оборонной промышленности в создании металлов и сплавов специального назначения, продуктов органического синтеза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спецназначения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(прочная броня, пластмассы и др.);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боеприпасов и других составов специального назначения (зажигательные смеси, топливо для ракетных установок и т.п.);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создание специальных пищевых, медицинских и технических препаратов, обеспечивающих решение специфических задач, постоянно выдвигаемых в условиях войны;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поиск новых видов сырья и энергии; значительное увеличение производства отдельных видов продуктов чёрной и цветной металлургии, нефтяной, химической и электротехнической промышленности, строительных материалов.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1941- 1945гг.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 этот час решительного боя советские ученые шли и идут со своим народом, отдавая все силы  в борьбе с фашистскими поджигателями войны - во имя защиты своей Родины»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,,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соприкасаясь с жизнью и делами своих дедов и прадедов, глубже понимаем, какой ценой досталась им эта победа, полнее осознаем, как нужно беречь, ценить и приумножать славные традиции прошлого, по- настоящему любить свою Родину и заботиться о ее мирном процветании. Мы должны с благодарностью вспоминать имена тех, кто однажды помог человечеству выжить. И сейчас на передовой СВО 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мы желаем нашим воинам скорейшей ПОБЕДЫ И ВОЗВРАЩЕНИЯ ДОМОЙ ЖИВЫМИ И ЗДОРОВЫМИ..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Память и долг! Подвиг героев бессмертен. Так сделаем всё зависящее от каждого из нас для предотвращения новой войны, для мира на нашей голубой планете.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4862839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 никогда войны 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видела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ужаса её не представляю.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 то, что МИР наш хочет тишины,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Сегодня очень ясно понимаю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5963495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ПУСТЬ ВСЕГДА НА НАШЕЙ </a:t>
            </a:r>
            <a:r>
              <a:rPr lang="ru-RU" sz="1400" u="sng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ПЛАНЕТЕ  БУДЕТ  СОЛНЦЕ!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ПУСТЬ ВСЕГДА БУДЕТ МИР!!!!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606698"/>
            <a:ext cx="828092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Источники информации: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Белоногова, Г. У. Устный журнал «Все для фронта, все для победы!» / Г. У. Белоногова Химия в школе. 2005. - № 3. - С. 67 - 73.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ru.wikipedia.org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Вклад ученых-химиков в Победу в Великой Отечественной войне [Электронный ресурс]. - Режим доступа: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/>
              </a:rPr>
              <a:t>https://multiurok.ru/files/vklad-uchenykh-khimikov-v-pobedu-v-velikoi-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oteches.html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Вклад химиков в победу над фашизмом. -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Инфоурок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[Электронный ресурс]. - Режим доступа: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4"/>
              </a:rPr>
              <a:t>http://lib.medkirov.ru/site/LSPFD2BE7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Казарян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П. Е. Химики в годы Великой Отечественной войны / П. Е.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Казарян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// Химия в школе. 1995. - № 4. - С. 5 - 9.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Колпаков, С. Л. Талант ученых на защите Родины / С. Л. Колпаков // Химия в школе. 2005. № 4. - С. 74 - 76.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7. Ученые-химики в период Великой Отечественной войны [Электронный ресурс]. - Режим доступа: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5"/>
              </a:rPr>
              <a:t>http://orenlib.ru/index.php?dn=photos&amp;to=cat&amp;id=1440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8. Ученые-химики в период Великой Отечественной войны [Электронный ресурс]. - Режим доступа: 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6"/>
              </a:rPr>
              <a:t>http://rostovnadonu.bezformata.ru/listnews/zagadka-prirodi/5880598/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60648"/>
            <a:ext cx="6840760" cy="511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771800" y="5504415"/>
            <a:ext cx="3600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УРА!!! ПОБЕДЕ-80 ЛЕТ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ВВЕДЕНИЕ.Проблема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способствовали ли учёные - химики победе Советского Союза над фашистской Германией? 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ᵜизучить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химической науки и промышленности в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годы Великой Отечественной войны;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ᵜпоказать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вклад ученых-химиков в победу над фашизмом</a:t>
            </a:r>
            <a:r>
              <a:rPr lang="ru-RU" sz="1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Великой Отечественной войне;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ᵜна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конкретных примерах  личности - учёных раскрыть патриотизм и героизм людей науки в Великой Отечественной войне;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ᵜформировать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уважение к старшему поколению и чувство гордости за  свою  РОДИНУ, страну, которая одержала победу над ФАШИЗМОМ - 80 лет назад;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2000240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ᵜвыяснить,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было проделано учеными-химиками для нужд фронта и тыла, и обеспечения победы над фашистами; /показать важность достижений ученых-химиков в Великой Отечественной войне/;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ᵜвосстановить 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забытые имена великих ученых;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ᵜохарактеризовать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химические вещества и материалы, используемые в годы войны советской армией и показать их роль и практическую значимость в деле победы над врагом;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3357562"/>
            <a:ext cx="664371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Объект исследования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: деятельность учёных-химиков в годы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войны; 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3643315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Предмет исследования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научные разработки в области химии во время ВОВ;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было сделано учёными химиками в годы войны для того, чтобы наша страна одержала победу над фашистскими захватчиками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;</a:t>
            </a:r>
            <a:r>
              <a:rPr lang="ru-RU" dirty="0" smtClean="0"/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4071942"/>
            <a:ext cx="91440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абота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посвящена ученым химикам, внесшим свой вклад в победу над 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немецко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фашистскими захватчиками. В небывало короткие сроки, в экстремальных условиях в ходе войны они создавали новое для того чтобы, оказать стратегическую поддержку солдатам в разгроме ненавистного врага, приближая каждый день долгожданную Победу. И сейчас </a:t>
            </a: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желаю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нашим Защитникам, воинам, которые сражаются на передовой СВО скорее вернуться домой здоровыми  и с ПОБЕДОЙ! МЫ ЖДЁМ ВАС!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5357826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благодаря прогрессивной научной деятельности учёных - химиков в годы ВОВ своевременно создавались необходимые для фронта вещества и материалы, что позволило одержать превосходство над противником.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Актуальность.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Великая Отечественная война…  .Эти три слова знает каждый гражданин нашей страны, каждый школьник.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Память, память, за собою позови,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те далёкие промчавшиеся дни…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Они вписаны в историю нашей Родины как один из самых тяжёлых, и в тоже время героических периодов жизни нашего государства. Пройдут десятилетия и века, но человечество всегда будет помнить эту горькую дату – 22 июня 1941 года, начала самой страшной из войн. Она унесла более 20 миллионов жизней советских людей, 1710 наших городов, полностью разрушенных оставили, уходя фашисты. Четыре страшных года, 1418 дней и ночей длилась Великая Отечественная война.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Сегодня, спустя многие десятилетия,/80 ЛЕТ/ мы как бы заново переживаем и осмысливаем события прошлого, возвращаемся в памяти к суровому, тревожному июню 41-го и к солнечному ясному маю 45-го. А в сердце – радость и боль. И их тоже не разделить.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3929066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Долг живых не забывать о той страшной войне, о тех, кто спас Родину, советских людей от неминуемого рабства. Мы у них в вечном долгу.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Память и долг! Подвиг героев бессмертен .Так сделаем всё зависящее от каждого из нас для предотвращения новой войны, для мира на нашей голубой планете.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424227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Уже с первых дней войны большинство  промышленных предприятий страны перешли на производство оборонной продукции.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Именно наука внесла вклад в развитие оборонного потенциала СССР. Во второй половине 1941 года на восток были эвакуированы 76 научно-исследовательских институтов  в составе которых работали 118 академиков, 182 члена корреспондента АН СССР, тысячи научных сотрудников.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Вместе со всеми трудящимися нашей страны советские ученые принимали самое активное участие в обеспечении победы над фашисткой Германией в годы Великой Отечественной войны. Ученые-химики создавали щит и меч победы. Не должны быть забыты подвиги героев науки, творцов новой военной техники и боевого оружия, создателей новых производств и технологических процессов, новых методов лечения и эффективных лекарств, новых направлений науки. Выпуск химической продукции к концу войны приблизился к довоенному уровню, а в 1945 г. он достиг 92% от уровня 1940 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242889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857488" y="1671359"/>
            <a:ext cx="628651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Николай Дмитриевич Зелинский был замечательным ученым-химиком и большим патриотом своей Родины.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годы первой мировой войны он предложил использовать для адсорбции ядовитых газов активированный уголь. Изобретенный противогаз Зелинского оказался намного лучше всех известных средств защиты. 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начале второй мировой войны он усовершенствовал свой противогаз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Велика роль академика Н.Д. Зелинского в развитии нефтехимической промышленности в годы Великой Отечественной войны. 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Благодаря его работам был получен синтетический бензин. Зелинскому удалось улучшить качество </a:t>
            </a:r>
            <a:r>
              <a:rPr kumimoji="0" lang="ru-RU" sz="1600" b="0" i="0" u="sng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бензина,с</a:t>
            </a:r>
            <a:r>
              <a:rPr kumimoji="0" lang="ru-RU" sz="1600" b="0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более высоким октановым числом, чем природный.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Это достигалось путем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риформинга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ароматизации нефти.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Новый бензин дал возможность резко увеличить мощность моторов и скорость самолетов. Самолет смог взлетать с меньшего разбега, подниматься на большую высоту со значительным грузом.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Эти исследования оказали неоценимую помощь нашей авиации в годы Великой Отечественной войны. 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работы по химии нефти академику Н.Д. Зелинскому в 1946г. была присуждена Государственная премия.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600" b="1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1" y="4500570"/>
            <a:ext cx="228601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en-US" dirty="0" err="1" smtClean="0"/>
              <a:t>CCl₃NO</a:t>
            </a:r>
            <a:r>
              <a:rPr lang="en-US" dirty="0" smtClean="0"/>
              <a:t>₂</a:t>
            </a:r>
            <a:r>
              <a:rPr lang="ru-RU" dirty="0" smtClean="0"/>
              <a:t>ХЛОРПИКРИН</a:t>
            </a:r>
            <a:endParaRPr lang="ru-RU" dirty="0"/>
          </a:p>
        </p:txBody>
      </p:sp>
      <p:pic>
        <p:nvPicPr>
          <p:cNvPr id="8" name="Рисунок 7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429132"/>
            <a:ext cx="221932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51520" y="236608"/>
            <a:ext cx="889248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ОСНОВНАЯ ЧАСТЬ.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Химия часто одаряла меня величайшими наслаждениями познания еще не разведанных тайн природы. Она дала мне возможность послужить людям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…»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1.Николай Дмитриевич Зелинский (1861-1953)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214290"/>
            <a:ext cx="486646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2.Николай  Николаевич Семенов (1896-1986)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0"/>
            <a:ext cx="2751454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3214678" y="785794"/>
            <a:ext cx="592932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Вклад академика Н.Н.Семенова в обеспечение победы в войне всецело определялся разработанной им теорией цепных разветвленных реакций. Эта теория давала в руки химиков возможность ускорять реакции вплоть до образования взрывной лавины, замедлять их и даже останавливать на любой промежуточной стадии. Были проведены исследования, посвященные вопросам отражения и столкновения ударных волн при взрывах. Результаты этих исследований были использованы уже в первый период войны при создании кумулятивных снарядов, гранат и мин для борьбы с вражескими танками.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Исследования процессов взрыва, горения, детонации, проводимые Семеновым с сотрудниками, уже в начале  1940-х гг. привели к выдающимся результатам.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1956 году Семёнову совместно с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С.Хиншелвудом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была присуждена Нобелевская премия по химии «За исследования в области механизма химических реакций".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4429132"/>
            <a:ext cx="2790825" cy="1402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Арбузов-Александр-Ерминингельдович-1-789x10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000108"/>
            <a:ext cx="2715895" cy="352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Picture background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4714884"/>
            <a:ext cx="235267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23528" y="184562"/>
            <a:ext cx="88204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3357554" y="714356"/>
            <a:ext cx="578644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Выдающийся ученый, основоположник одного из новейших направлений науки - химии фосфорорганических соединений. Исследования Арбузова в годы войны были всецело посвящены нуждам обороны и медицины. Так, в марте 1943 г. Арбузов в своей лаборатории получил 3,6-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диаминофталимида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Оказалось, что этот препарат обладает ценными свойствами в отношении флуоресценции и адсорбции, использовали для изготовления нового оборонного оптического прибора в танковых частях для обнаружения врага на далеком расстоянии.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286116" y="4071942"/>
            <a:ext cx="5857884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обороны поручил выполнение задания Казанской школе химиков во главе с Арбузовым. Учёный руководил группой, которые занимались получением боевого отравляющего вещества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ЗАРИНА.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Лаборатория Арбузова занималась разработкой «огневых мешков», осветительных ракет, ручных гранат, взрывателей к гранатам и минам, термометров для госпиталей, реактивов специального назначения, чернил и светокопировальной бумаги, зубного цемента и керамических плит, аккумуляторов и сухих батареек.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Александр Ерминингельдович Арбузов/1877-1968/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icture background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642918"/>
            <a:ext cx="2390775" cy="3458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071802" y="642918"/>
            <a:ext cx="6072198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Выдающийся ученый, один из основоположников современного учения об электрохимических процессах, основатель советской школы электрохимиков.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Занимался вопросами защиты металлов от коррозии, разработал физико-химический метод крепления грунтов для аэродромов, рецептуру для огнезащитной пропитки дерева. Вместе с сотрудниками разработал электрохимические взрыватели.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Разработал новый способ производства активированного угля. 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Создал новый тип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жаро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и морозоустойчивого гальванического элемента на основе доступных материалов.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Привлекался к работам по атомному проекту СССР, выполнил комплекс научных исследований в области влияния радиоактивного излучения на материалы атомного реактора. 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00364" y="3929065"/>
            <a:ext cx="550072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антифашистском митинге в 1941 году он сказал: «Я химик. И говорю сегодня от имени всех химиков-ученых. Несомненно, химия -один из существенных факторов, от которых зависит успех современной войны. Производство взрывчатых веществ, качественных сталей, легких металлов, топлива - все это разнообразные виды применения химии, не говоря уже о специальных формах химического оружия.</a:t>
            </a:r>
            <a:r>
              <a:rPr lang="ru-RU" sz="1600" b="1" u="sng" dirty="0" smtClean="0">
                <a:latin typeface="Times New Roman" pitchFamily="18" charset="0"/>
                <a:cs typeface="Times New Roman" pitchFamily="18" charset="0"/>
              </a:rPr>
              <a:t> Советские химики призывают ученых всего мира использовать свои знания для борьбы с фашизмом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User\Desktop\pg6saypnviqzoedvoasdu8azgyy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500570"/>
            <a:ext cx="2857520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74711"/>
            <a:ext cx="9144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Фрумкин Александр Наумович/1895-1976/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788</TotalTime>
  <Words>3121</Words>
  <Application>Microsoft Office PowerPoint</Application>
  <PresentationFormat>Экран (4:3)</PresentationFormat>
  <Paragraphs>187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135</cp:revision>
  <dcterms:created xsi:type="dcterms:W3CDTF">2025-02-07T12:26:11Z</dcterms:created>
  <dcterms:modified xsi:type="dcterms:W3CDTF">2025-06-16T09:23:54Z</dcterms:modified>
</cp:coreProperties>
</file>