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22"/>
  </p:notesMasterIdLst>
  <p:sldIdLst>
    <p:sldId id="277" r:id="rId2"/>
    <p:sldId id="278" r:id="rId3"/>
    <p:sldId id="279" r:id="rId4"/>
    <p:sldId id="280" r:id="rId5"/>
    <p:sldId id="281" r:id="rId6"/>
    <p:sldId id="282" r:id="rId7"/>
    <p:sldId id="283" r:id="rId8"/>
    <p:sldId id="284" r:id="rId9"/>
    <p:sldId id="285" r:id="rId10"/>
    <p:sldId id="286" r:id="rId11"/>
    <p:sldId id="287" r:id="rId12"/>
    <p:sldId id="288" r:id="rId13"/>
    <p:sldId id="289" r:id="rId14"/>
    <p:sldId id="290" r:id="rId15"/>
    <p:sldId id="291" r:id="rId16"/>
    <p:sldId id="292" r:id="rId17"/>
    <p:sldId id="293" r:id="rId18"/>
    <p:sldId id="294" r:id="rId19"/>
    <p:sldId id="295" r:id="rId20"/>
    <p:sldId id="276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137" autoAdjust="0"/>
    <p:restoredTop sz="96433" autoAdjust="0"/>
  </p:normalViewPr>
  <p:slideViewPr>
    <p:cSldViewPr snapToGrid="0">
      <p:cViewPr varScale="1">
        <p:scale>
          <a:sx n="112" d="100"/>
          <a:sy n="112" d="100"/>
        </p:scale>
        <p:origin x="1500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8" d="100"/>
          <a:sy n="88" d="100"/>
        </p:scale>
        <p:origin x="3822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C25B5AD-C029-4FB2-881B-4034DC7D9628}" type="datetimeFigureOut">
              <a:rPr lang="ru-RU" smtClean="0"/>
              <a:t>26.02.2021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634C778-C9B8-41A5-8B27-507F73582B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43244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82879" y="182879"/>
            <a:ext cx="8778240" cy="6492240"/>
          </a:xfrm>
          <a:prstGeom prst="rect">
            <a:avLst/>
          </a:prstGeom>
          <a:solidFill>
            <a:schemeClr val="accent1"/>
          </a:solidFill>
          <a:ln w="127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32485" y="882376"/>
            <a:ext cx="7475220" cy="2926080"/>
          </a:xfrm>
        </p:spPr>
        <p:txBody>
          <a:bodyPr anchor="b">
            <a:normAutofit/>
          </a:bodyPr>
          <a:lstStyle>
            <a:lvl1pPr algn="ctr">
              <a:lnSpc>
                <a:spcPct val="85000"/>
              </a:lnSpc>
              <a:defRPr sz="6000" b="1" cap="all" baseline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82148" y="3869635"/>
            <a:ext cx="6575895" cy="1388165"/>
          </a:xfrm>
        </p:spPr>
        <p:txBody>
          <a:bodyPr>
            <a:normAutofit/>
          </a:bodyPr>
          <a:lstStyle>
            <a:lvl1pPr marL="0" indent="0" algn="ctr">
              <a:spcBef>
                <a:spcPts val="1000"/>
              </a:spcBef>
              <a:buNone/>
              <a:defRPr sz="1800">
                <a:solidFill>
                  <a:srgbClr val="FFFFFF"/>
                </a:solidFill>
              </a:defRPr>
            </a:lvl1pPr>
            <a:lvl2pPr marL="342900" indent="0" algn="ctr">
              <a:buNone/>
              <a:defRPr sz="1800"/>
            </a:lvl2pPr>
            <a:lvl3pPr marL="685800" indent="0" algn="ctr">
              <a:buNone/>
              <a:defRPr sz="1800"/>
            </a:lvl3pPr>
            <a:lvl4pPr marL="1028700" indent="0" algn="ctr">
              <a:buNone/>
              <a:defRPr sz="1500"/>
            </a:lvl4pPr>
            <a:lvl5pPr marL="1371600" indent="0" algn="ctr">
              <a:buNone/>
              <a:defRPr sz="1500"/>
            </a:lvl5pPr>
            <a:lvl6pPr marL="1714500" indent="0" algn="ctr">
              <a:buNone/>
              <a:defRPr sz="1500"/>
            </a:lvl6pPr>
            <a:lvl7pPr marL="2057400" indent="0" algn="ctr">
              <a:buNone/>
              <a:defRPr sz="1500"/>
            </a:lvl7pPr>
            <a:lvl8pPr marL="2400300" indent="0" algn="ctr">
              <a:buNone/>
              <a:defRPr sz="1500"/>
            </a:lvl8pPr>
            <a:lvl9pPr marL="2743200" indent="0" algn="ctr">
              <a:buNone/>
              <a:defRPr sz="15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85FA0A70-1A4D-4BAC-B8F4-EBE378278CC3}" type="datetimeFigureOut">
              <a:rPr lang="ru-RU" smtClean="0"/>
              <a:t>26.02.2021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FCAD8424-ECCA-47A9-B701-F4B13405AD90}" type="slidenum">
              <a:rPr lang="ru-RU" smtClean="0"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>
            <a:off x="1483995" y="3733800"/>
            <a:ext cx="6172201" cy="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228701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FA0A70-1A4D-4BAC-B8F4-EBE378278CC3}" type="datetimeFigureOut">
              <a:rPr lang="ru-RU" smtClean="0"/>
              <a:t>26.02.2021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AD8424-ECCA-47A9-B701-F4B13405AD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23779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762000"/>
            <a:ext cx="1743075" cy="5410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57250" y="762000"/>
            <a:ext cx="5572125" cy="5410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FA0A70-1A4D-4BAC-B8F4-EBE378278CC3}" type="datetimeFigureOut">
              <a:rPr lang="ru-RU" smtClean="0"/>
              <a:t>26.02.2021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AD8424-ECCA-47A9-B701-F4B13405AD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95069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Bef>
                <a:spcPts val="1000"/>
              </a:spcBef>
              <a:defRPr/>
            </a:lvl1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FA0A70-1A4D-4BAC-B8F4-EBE378278CC3}" type="datetimeFigureOut">
              <a:rPr lang="ru-RU" smtClean="0"/>
              <a:t>26.02.2021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AD8424-ECCA-47A9-B701-F4B13405AD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4831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9818" y="1173575"/>
            <a:ext cx="7475220" cy="2926080"/>
          </a:xfrm>
        </p:spPr>
        <p:txBody>
          <a:bodyPr anchor="b">
            <a:noAutofit/>
          </a:bodyPr>
          <a:lstStyle>
            <a:lvl1pPr algn="ctr">
              <a:lnSpc>
                <a:spcPct val="85000"/>
              </a:lnSpc>
              <a:defRPr sz="6000" b="0" cap="all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2446" y="4154520"/>
            <a:ext cx="6576822" cy="1363806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>
                <a:solidFill>
                  <a:schemeClr val="accent1"/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FA0A70-1A4D-4BAC-B8F4-EBE378278CC3}" type="datetimeFigureOut">
              <a:rPr lang="ru-RU" smtClean="0"/>
              <a:t>26.02.2021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AD8424-ECCA-47A9-B701-F4B13405AD90}" type="slidenum">
              <a:rPr lang="ru-RU" smtClean="0"/>
              <a:t>‹#›</a:t>
            </a:fld>
            <a:endParaRPr lang="ru-RU"/>
          </a:p>
        </p:txBody>
      </p:sp>
      <p:cxnSp>
        <p:nvCxnSpPr>
          <p:cNvPr id="7" name="Straight Connector 6"/>
          <p:cNvCxnSpPr/>
          <p:nvPr/>
        </p:nvCxnSpPr>
        <p:spPr>
          <a:xfrm>
            <a:off x="1485900" y="4020408"/>
            <a:ext cx="6172201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919246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57250" y="2057399"/>
            <a:ext cx="3566160" cy="4023360"/>
          </a:xfrm>
        </p:spPr>
        <p:txBody>
          <a:bodyPr/>
          <a:lstStyle>
            <a:lvl1pPr>
              <a:defRPr sz="165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0709" y="2057400"/>
            <a:ext cx="3566160" cy="4023360"/>
          </a:xfrm>
        </p:spPr>
        <p:txBody>
          <a:bodyPr/>
          <a:lstStyle>
            <a:lvl1pPr>
              <a:defRPr sz="165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FA0A70-1A4D-4BAC-B8F4-EBE378278CC3}" type="datetimeFigureOut">
              <a:rPr lang="ru-RU" smtClean="0"/>
              <a:t>26.02.2021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AD8424-ECCA-47A9-B701-F4B13405AD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53309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7250" y="2001511"/>
            <a:ext cx="356616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57250" y="2721483"/>
            <a:ext cx="3566160" cy="3383280"/>
          </a:xfrm>
        </p:spPr>
        <p:txBody>
          <a:bodyPr/>
          <a:lstStyle>
            <a:lvl1pPr>
              <a:defRPr sz="165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1880" y="1999032"/>
            <a:ext cx="356616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1880" y="2719322"/>
            <a:ext cx="3566160" cy="3383280"/>
          </a:xfrm>
        </p:spPr>
        <p:txBody>
          <a:bodyPr/>
          <a:lstStyle>
            <a:lvl1pPr>
              <a:defRPr sz="165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FA0A70-1A4D-4BAC-B8F4-EBE378278CC3}" type="datetimeFigureOut">
              <a:rPr lang="ru-RU" smtClean="0"/>
              <a:t>26.02.2021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AD8424-ECCA-47A9-B701-F4B13405AD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84773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FA0A70-1A4D-4BAC-B8F4-EBE378278CC3}" type="datetimeFigureOut">
              <a:rPr lang="ru-RU" smtClean="0"/>
              <a:t>26.02.2021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AD8424-ECCA-47A9-B701-F4B13405AD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09687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FA0A70-1A4D-4BAC-B8F4-EBE378278CC3}" type="datetimeFigureOut">
              <a:rPr lang="ru-RU" smtClean="0"/>
              <a:t>26.02.2021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AD8424-ECCA-47A9-B701-F4B13405AD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0120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7250" y="1097280"/>
            <a:ext cx="283464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3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29314" y="1097280"/>
            <a:ext cx="4149638" cy="4663440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7250" y="2834640"/>
            <a:ext cx="2834640" cy="292608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800"/>
              </a:spcBef>
              <a:buNone/>
              <a:defRPr sz="1275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FA0A70-1A4D-4BAC-B8F4-EBE378278CC3}" type="datetimeFigureOut">
              <a:rPr lang="ru-RU" smtClean="0"/>
              <a:t>26.02.2021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AD8424-ECCA-47A9-B701-F4B13405AD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96224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7250" y="1097280"/>
            <a:ext cx="283464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3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019107" y="1069847"/>
            <a:ext cx="4257703" cy="4645153"/>
          </a:xfrm>
        </p:spPr>
        <p:txBody>
          <a:bodyPr lIns="274320" tIns="182880" anchor="t">
            <a:normAutofit/>
          </a:bodyPr>
          <a:lstStyle>
            <a:lvl1pPr marL="0" indent="0">
              <a:buNone/>
              <a:defRPr sz="21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7250" y="2834640"/>
            <a:ext cx="2834640" cy="288036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800"/>
              </a:spcBef>
              <a:buNone/>
              <a:defRPr sz="1275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FA0A70-1A4D-4BAC-B8F4-EBE378278CC3}" type="datetimeFigureOut">
              <a:rPr lang="ru-RU" smtClean="0"/>
              <a:t>26.02.2021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AD8424-ECCA-47A9-B701-F4B13405AD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51603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82880" y="182880"/>
            <a:ext cx="8778240" cy="6492240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57250" y="609600"/>
            <a:ext cx="7406640" cy="13563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7251" y="2057400"/>
            <a:ext cx="7404653" cy="4038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7247" y="6223829"/>
            <a:ext cx="174680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accent1"/>
                </a:solidFill>
              </a:defRPr>
            </a:lvl1pPr>
          </a:lstStyle>
          <a:p>
            <a:fld id="{85FA0A70-1A4D-4BAC-B8F4-EBE378278CC3}" type="datetimeFigureOut">
              <a:rPr lang="ru-RU" smtClean="0"/>
              <a:t>26.02.2021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961861" y="6223829"/>
            <a:ext cx="353833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7148" y="6223829"/>
            <a:ext cx="127966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accent1"/>
                </a:solidFill>
              </a:defRPr>
            </a:lvl1pPr>
          </a:lstStyle>
          <a:p>
            <a:fld id="{FCAD8424-ECCA-47A9-B701-F4B13405AD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24980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171450" indent="-137160" algn="l" defTabSz="685800" rtl="0" eaLnBrk="1" latinLnBrk="0" hangingPunct="1">
        <a:lnSpc>
          <a:spcPct val="90000"/>
        </a:lnSpc>
        <a:spcBef>
          <a:spcPts val="1000"/>
        </a:spcBef>
        <a:buClr>
          <a:schemeClr val="accent1"/>
        </a:buClr>
        <a:buSzPct val="80000"/>
        <a:buFont typeface="Corbel" pitchFamily="34" charset="0"/>
        <a:buChar char="•"/>
        <a:defRPr sz="20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342900" indent="-13716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548640" indent="-13716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754380" indent="-13716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sz="14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920120" indent="-13716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sz="14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1100000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sz="14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300000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sz="14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1500000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sz="14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1700000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sz="14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3.jpeg"/><Relationship Id="rId5" Type="http://schemas.openxmlformats.org/officeDocument/2006/relationships/image" Target="../media/image22.jpg"/><Relationship Id="rId4" Type="http://schemas.openxmlformats.org/officeDocument/2006/relationships/image" Target="../media/image2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14.png"/><Relationship Id="rId5" Type="http://schemas.openxmlformats.org/officeDocument/2006/relationships/image" Target="../media/image27.png"/><Relationship Id="rId4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14.png"/><Relationship Id="rId5" Type="http://schemas.openxmlformats.org/officeDocument/2006/relationships/image" Target="../media/image28.png"/><Relationship Id="rId4" Type="http://schemas.openxmlformats.org/officeDocument/2006/relationships/image" Target="../media/image11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0.jpeg"/><Relationship Id="rId5" Type="http://schemas.openxmlformats.org/officeDocument/2006/relationships/image" Target="../media/image9.jpg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4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/>
          <p:cNvGrpSpPr/>
          <p:nvPr/>
        </p:nvGrpSpPr>
        <p:grpSpPr>
          <a:xfrm>
            <a:off x="839" y="-6329"/>
            <a:ext cx="9143161" cy="6858000"/>
            <a:chOff x="839" y="-6329"/>
            <a:chExt cx="9143161" cy="6858000"/>
          </a:xfrm>
        </p:grpSpPr>
        <p:pic>
          <p:nvPicPr>
            <p:cNvPr id="2" name="Рисунок 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9" y="-6329"/>
              <a:ext cx="9143161" cy="6858000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4" name="TextBox 3"/>
            <p:cNvSpPr txBox="1"/>
            <p:nvPr/>
          </p:nvSpPr>
          <p:spPr>
            <a:xfrm>
              <a:off x="2214546" y="2000240"/>
              <a:ext cx="5357850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9600" dirty="0" smtClean="0">
                  <a:solidFill>
                    <a:srgbClr val="7030A0"/>
                  </a:solidFill>
                  <a:latin typeface="Comic Sans MS" panose="030F0702030302020204" pitchFamily="66" charset="0"/>
                  <a:cs typeface="Times New Roman" pitchFamily="18" charset="0"/>
                </a:rPr>
                <a:t>STEP 32</a:t>
              </a:r>
              <a:endParaRPr lang="ru-RU" sz="9600" dirty="0">
                <a:solidFill>
                  <a:srgbClr val="7030A0"/>
                </a:solidFill>
                <a:latin typeface="Comic Sans MS" panose="030F0702030302020204" pitchFamily="66" charset="0"/>
                <a:cs typeface="Times New Roman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806477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/>
          <p:cNvGrpSpPr/>
          <p:nvPr/>
        </p:nvGrpSpPr>
        <p:grpSpPr>
          <a:xfrm>
            <a:off x="0" y="16024"/>
            <a:ext cx="9144000" cy="6858000"/>
            <a:chOff x="0" y="0"/>
            <a:chExt cx="9144000" cy="6858000"/>
          </a:xfrm>
        </p:grpSpPr>
        <p:pic>
          <p:nvPicPr>
            <p:cNvPr id="4" name="Рисунок 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</p:spPr>
        </p:pic>
        <p:pic>
          <p:nvPicPr>
            <p:cNvPr id="5" name="Рисунок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95536" y="760702"/>
              <a:ext cx="8535892" cy="5336596"/>
            </a:xfrm>
            <a:prstGeom prst="rect">
              <a:avLst/>
            </a:prstGeom>
            <a:ln w="190500" cap="sq">
              <a:solidFill>
                <a:srgbClr val="C8C6BD"/>
              </a:solidFill>
              <a:prstDash val="solid"/>
              <a:miter lim="800000"/>
            </a:ln>
            <a:effectLst>
              <a:outerShdw blurRad="254000" algn="bl" rotWithShape="0">
                <a:srgbClr val="000000">
                  <a:alpha val="43000"/>
                </a:srgbClr>
              </a:outerShdw>
            </a:effectLst>
            <a:scene3d>
              <a:camera prst="perspectiveFront" fov="5400000"/>
              <a:lightRig rig="threePt" dir="t">
                <a:rot lat="0" lon="0" rev="2100000"/>
              </a:lightRig>
            </a:scene3d>
            <a:sp3d extrusionH="25400">
              <a:bevelT w="304800" h="152400" prst="hardEdge"/>
              <a:extrusionClr>
                <a:srgbClr val="000000"/>
              </a:extrusionClr>
            </a:sp3d>
          </p:spPr>
        </p:pic>
      </p:grpSp>
    </p:spTree>
    <p:extLst>
      <p:ext uri="{BB962C8B-B14F-4D97-AF65-F5344CB8AC3E}">
        <p14:creationId xmlns:p14="http://schemas.microsoft.com/office/powerpoint/2010/main" val="833291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63688" y="1325717"/>
            <a:ext cx="5895238" cy="4873240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6" name="TextBox 5"/>
          <p:cNvSpPr txBox="1"/>
          <p:nvPr/>
        </p:nvSpPr>
        <p:spPr>
          <a:xfrm>
            <a:off x="2195736" y="370471"/>
            <a:ext cx="527259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latin typeface="Segoe Print" panose="02000600000000000000" pitchFamily="2" charset="0"/>
              </a:rPr>
              <a:t>Приветствие, команды</a:t>
            </a:r>
            <a:endParaRPr lang="ru-RU" sz="3200" b="1" dirty="0">
              <a:ln w="12700" cmpd="sng">
                <a:solidFill>
                  <a:schemeClr val="accent4"/>
                </a:solidFill>
                <a:prstDash val="solid"/>
              </a:ln>
              <a:solidFill>
                <a:schemeClr val="accent2">
                  <a:lumMod val="60000"/>
                  <a:lumOff val="40000"/>
                </a:schemeClr>
              </a:solidFill>
              <a:latin typeface="Segoe Print" panose="020006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83072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Рисунок 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204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2763633" cy="571480"/>
          </a:xfrm>
        </p:spPr>
        <p:txBody>
          <a:bodyPr>
            <a:normAutofit fontScale="90000"/>
          </a:bodyPr>
          <a:lstStyle/>
          <a:p>
            <a:r>
              <a:rPr lang="en-US" dirty="0">
                <a:solidFill>
                  <a:srgbClr val="0000FF"/>
                </a:solidFill>
                <a:latin typeface="Comic Sans MS" panose="030F0702030302020204" pitchFamily="66" charset="0"/>
                <a:cs typeface="Times New Roman" pitchFamily="18" charset="0"/>
              </a:rPr>
              <a:t>Ex. </a:t>
            </a:r>
            <a:r>
              <a:rPr lang="ru-RU" dirty="0" smtClean="0">
                <a:solidFill>
                  <a:srgbClr val="0000FF"/>
                </a:solidFill>
                <a:latin typeface="Comic Sans MS" panose="030F0702030302020204" pitchFamily="66" charset="0"/>
                <a:cs typeface="Times New Roman" pitchFamily="18" charset="0"/>
              </a:rPr>
              <a:t>2</a:t>
            </a:r>
            <a:r>
              <a:rPr lang="en-US" dirty="0" smtClean="0">
                <a:solidFill>
                  <a:srgbClr val="0000FF"/>
                </a:solidFill>
                <a:latin typeface="Comic Sans MS" panose="030F0702030302020204" pitchFamily="66" charset="0"/>
                <a:cs typeface="Times New Roman" pitchFamily="18" charset="0"/>
              </a:rPr>
              <a:t> </a:t>
            </a:r>
            <a:r>
              <a:rPr lang="en-US" dirty="0">
                <a:solidFill>
                  <a:srgbClr val="0000FF"/>
                </a:solidFill>
                <a:latin typeface="Comic Sans MS" panose="030F0702030302020204" pitchFamily="66" charset="0"/>
                <a:cs typeface="Times New Roman" pitchFamily="18" charset="0"/>
              </a:rPr>
              <a:t>p. </a:t>
            </a:r>
            <a:r>
              <a:rPr lang="ru-RU" dirty="0" smtClean="0">
                <a:solidFill>
                  <a:srgbClr val="0000FF"/>
                </a:solidFill>
                <a:latin typeface="Comic Sans MS" panose="030F0702030302020204" pitchFamily="66" charset="0"/>
                <a:cs typeface="Times New Roman" pitchFamily="18" charset="0"/>
              </a:rPr>
              <a:t>12</a:t>
            </a:r>
            <a:endParaRPr lang="ru-RU" b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chemeClr val="accent2"/>
              </a:solidFill>
              <a:latin typeface="Comic Sans MS" panose="030F0702030302020204" pitchFamily="66" charset="0"/>
            </a:endParaRPr>
          </a:p>
        </p:txBody>
      </p:sp>
      <p:pic>
        <p:nvPicPr>
          <p:cNvPr id="3074" name="Picture 2" descr="C:\Users\Юленька\Desktop\торшер.jpe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3030" y="3585109"/>
            <a:ext cx="2178730" cy="24560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6" name="Picture 4" descr="C:\Users\Юленька\Desktop\фонарь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68080" y="1250735"/>
            <a:ext cx="2438810" cy="221487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Прямоугольник 3"/>
          <p:cNvSpPr/>
          <p:nvPr/>
        </p:nvSpPr>
        <p:spPr>
          <a:xfrm>
            <a:off x="3491880" y="4905296"/>
            <a:ext cx="201850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i="1" dirty="0">
                <a:latin typeface="Segoe Print" panose="02000600000000000000" pitchFamily="2" charset="0"/>
                <a:cs typeface="Times New Roman" pitchFamily="18" charset="0"/>
              </a:rPr>
              <a:t>Cook book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10326" y="1642333"/>
            <a:ext cx="235192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i="1" dirty="0">
                <a:latin typeface="Segoe Print" panose="02000600000000000000" pitchFamily="2" charset="0"/>
                <a:cs typeface="Times New Roman" pitchFamily="18" charset="0"/>
              </a:rPr>
              <a:t>Street lamp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017068" y="188640"/>
            <a:ext cx="235513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i="1" dirty="0">
                <a:latin typeface="Segoe Print" panose="02000600000000000000" pitchFamily="2" charset="0"/>
                <a:cs typeface="Times New Roman" pitchFamily="18" charset="0"/>
              </a:rPr>
              <a:t>Cherry cake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52618" y="6233758"/>
            <a:ext cx="240963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i="1" dirty="0">
                <a:latin typeface="Segoe Print" panose="02000600000000000000" pitchFamily="2" charset="0"/>
                <a:cs typeface="Times New Roman" pitchFamily="18" charset="0"/>
              </a:rPr>
              <a:t>Floor lamp</a:t>
            </a: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2200" y="10204"/>
            <a:ext cx="2486463" cy="23479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4452" y="3613715"/>
            <a:ext cx="2592288" cy="28803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75857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"/>
                            </p:stCondLst>
                            <p:childTnLst>
                              <p:par>
                                <p:cTn id="4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Рисунок 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204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2763633" cy="571480"/>
          </a:xfrm>
        </p:spPr>
        <p:txBody>
          <a:bodyPr>
            <a:normAutofit fontScale="90000"/>
          </a:bodyPr>
          <a:lstStyle/>
          <a:p>
            <a:r>
              <a:rPr lang="en-US" dirty="0">
                <a:solidFill>
                  <a:srgbClr val="0000FF"/>
                </a:solidFill>
                <a:latin typeface="Comic Sans MS" panose="030F0702030302020204" pitchFamily="66" charset="0"/>
                <a:cs typeface="Times New Roman" pitchFamily="18" charset="0"/>
              </a:rPr>
              <a:t>Ex. </a:t>
            </a:r>
            <a:r>
              <a:rPr lang="ru-RU" dirty="0" smtClean="0">
                <a:solidFill>
                  <a:srgbClr val="0000FF"/>
                </a:solidFill>
                <a:latin typeface="Comic Sans MS" panose="030F0702030302020204" pitchFamily="66" charset="0"/>
                <a:cs typeface="Times New Roman" pitchFamily="18" charset="0"/>
              </a:rPr>
              <a:t>2</a:t>
            </a:r>
            <a:r>
              <a:rPr lang="en-US" dirty="0" smtClean="0">
                <a:solidFill>
                  <a:srgbClr val="0000FF"/>
                </a:solidFill>
                <a:latin typeface="Comic Sans MS" panose="030F0702030302020204" pitchFamily="66" charset="0"/>
                <a:cs typeface="Times New Roman" pitchFamily="18" charset="0"/>
              </a:rPr>
              <a:t> </a:t>
            </a:r>
            <a:r>
              <a:rPr lang="en-US" dirty="0">
                <a:solidFill>
                  <a:srgbClr val="0000FF"/>
                </a:solidFill>
                <a:latin typeface="Comic Sans MS" panose="030F0702030302020204" pitchFamily="66" charset="0"/>
                <a:cs typeface="Times New Roman" pitchFamily="18" charset="0"/>
              </a:rPr>
              <a:t>p. </a:t>
            </a:r>
            <a:r>
              <a:rPr lang="ru-RU" dirty="0" smtClean="0">
                <a:solidFill>
                  <a:srgbClr val="0000FF"/>
                </a:solidFill>
                <a:latin typeface="Comic Sans MS" panose="030F0702030302020204" pitchFamily="66" charset="0"/>
                <a:cs typeface="Times New Roman" pitchFamily="18" charset="0"/>
              </a:rPr>
              <a:t>12</a:t>
            </a:r>
            <a:endParaRPr lang="ru-RU" b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chemeClr val="accent2"/>
              </a:solidFill>
              <a:latin typeface="Comic Sans MS" panose="030F0702030302020204" pitchFamily="66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96970" y="1315440"/>
            <a:ext cx="222368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i="1" dirty="0">
                <a:latin typeface="Segoe Print" panose="02000600000000000000" pitchFamily="2" charset="0"/>
                <a:cs typeface="Times New Roman" pitchFamily="18" charset="0"/>
              </a:rPr>
              <a:t>Sweet shop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775715" y="5858936"/>
            <a:ext cx="256833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i="1" dirty="0">
                <a:latin typeface="Segoe Print" panose="02000600000000000000" pitchFamily="2" charset="0"/>
                <a:cs typeface="Times New Roman" pitchFamily="18" charset="0"/>
              </a:rPr>
              <a:t>Sheep farm</a:t>
            </a: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0112" y="526368"/>
            <a:ext cx="3384376" cy="292494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7" name="Прямоугольник 16"/>
          <p:cNvSpPr/>
          <p:nvPr/>
        </p:nvSpPr>
        <p:spPr>
          <a:xfrm>
            <a:off x="3285353" y="582741"/>
            <a:ext cx="208743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i="1" dirty="0" smtClean="0">
                <a:latin typeface="Segoe Print" panose="02000600000000000000" pitchFamily="2" charset="0"/>
                <a:cs typeface="Times New Roman" pitchFamily="18" charset="0"/>
              </a:rPr>
              <a:t>Car clock</a:t>
            </a:r>
            <a:endParaRPr lang="en-US" sz="3200" b="1" i="1" dirty="0">
              <a:latin typeface="Segoe Print" panose="02000600000000000000" pitchFamily="2" charset="0"/>
              <a:cs typeface="Times New Roman" pitchFamily="18" charset="0"/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970" y="1866680"/>
            <a:ext cx="3301259" cy="316926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0112" y="3789040"/>
            <a:ext cx="2716465" cy="289052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32556998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1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/>
          <p:cNvGrpSpPr/>
          <p:nvPr/>
        </p:nvGrpSpPr>
        <p:grpSpPr>
          <a:xfrm>
            <a:off x="1015" y="0"/>
            <a:ext cx="9141970" cy="6858000"/>
            <a:chOff x="1015" y="0"/>
            <a:chExt cx="9141970" cy="6858000"/>
          </a:xfrm>
        </p:grpSpPr>
        <p:pic>
          <p:nvPicPr>
            <p:cNvPr id="5" name="Рисунок 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15" y="0"/>
              <a:ext cx="9141970" cy="6858000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190500" cap="rnd">
              <a:solidFill>
                <a:srgbClr val="FFFFFF"/>
              </a:solidFill>
            </a:ln>
            <a:effectLst>
              <a:outerShdw blurRad="50000" algn="tl" rotWithShape="0">
                <a:srgbClr val="000000">
                  <a:alpha val="41000"/>
                </a:srgbClr>
              </a:outerShdw>
            </a:effectLst>
            <a:scene3d>
              <a:camera prst="orthographicFront"/>
              <a:lightRig rig="twoPt" dir="t">
                <a:rot lat="0" lon="0" rev="7800000"/>
              </a:lightRig>
            </a:scene3d>
            <a:sp3d contourW="6350">
              <a:bevelT w="50800" h="16510"/>
              <a:contourClr>
                <a:srgbClr val="C0C0C0"/>
              </a:contourClr>
            </a:sp3d>
          </p:spPr>
        </p:pic>
        <p:pic>
          <p:nvPicPr>
            <p:cNvPr id="8" name="Рисунок 7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95536" y="1041400"/>
              <a:ext cx="7920880" cy="4968552"/>
            </a:xfrm>
            <a:prstGeom prst="rect">
              <a:avLst/>
            </a:prstGeom>
            <a:ln w="190500" cap="sq">
              <a:solidFill>
                <a:srgbClr val="C8C6BD"/>
              </a:solidFill>
              <a:prstDash val="solid"/>
              <a:miter lim="800000"/>
            </a:ln>
            <a:effectLst>
              <a:outerShdw blurRad="254000" algn="bl" rotWithShape="0">
                <a:srgbClr val="000000">
                  <a:alpha val="43000"/>
                </a:srgbClr>
              </a:outerShdw>
            </a:effectLst>
            <a:scene3d>
              <a:camera prst="perspectiveFront" fov="5400000"/>
              <a:lightRig rig="threePt" dir="t">
                <a:rot lat="0" lon="0" rev="2100000"/>
              </a:lightRig>
            </a:scene3d>
            <a:sp3d extrusionH="25400">
              <a:bevelT w="304800" h="152400" prst="hardEdge"/>
              <a:extrusionClr>
                <a:srgbClr val="000000"/>
              </a:extrusionClr>
            </a:sp3d>
          </p:spPr>
        </p:pic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0"/>
            <a:ext cx="2629526" cy="857232"/>
          </a:xfrm>
        </p:spPr>
        <p:txBody>
          <a:bodyPr>
            <a:normAutofit fontScale="90000"/>
          </a:bodyPr>
          <a:lstStyle/>
          <a:p>
            <a:pPr algn="l"/>
            <a:r>
              <a:rPr lang="en-US" sz="3600" dirty="0" smtClean="0">
                <a:solidFill>
                  <a:srgbClr val="0000FF"/>
                </a:solidFill>
                <a:latin typeface="Segoe Print" panose="02000600000000000000" pitchFamily="2" charset="0"/>
                <a:cs typeface="Times New Roman" pitchFamily="18" charset="0"/>
              </a:rPr>
              <a:t>Ex. </a:t>
            </a:r>
            <a:r>
              <a:rPr lang="ru-RU" sz="3600" dirty="0" smtClean="0">
                <a:solidFill>
                  <a:srgbClr val="0000FF"/>
                </a:solidFill>
                <a:latin typeface="Segoe Print" panose="02000600000000000000" pitchFamily="2" charset="0"/>
                <a:cs typeface="Times New Roman" pitchFamily="18" charset="0"/>
              </a:rPr>
              <a:t>6</a:t>
            </a:r>
            <a:r>
              <a:rPr lang="en-US" sz="3600" dirty="0" smtClean="0">
                <a:solidFill>
                  <a:srgbClr val="0000FF"/>
                </a:solidFill>
                <a:latin typeface="Segoe Print" panose="02000600000000000000" pitchFamily="2" charset="0"/>
                <a:cs typeface="Times New Roman" pitchFamily="18" charset="0"/>
              </a:rPr>
              <a:t> p. 1</a:t>
            </a:r>
            <a:r>
              <a:rPr lang="ru-RU" sz="3600" dirty="0" smtClean="0">
                <a:solidFill>
                  <a:srgbClr val="0000FF"/>
                </a:solidFill>
                <a:latin typeface="Segoe Print" panose="02000600000000000000" pitchFamily="2" charset="0"/>
                <a:cs typeface="Times New Roman" pitchFamily="18" charset="0"/>
              </a:rPr>
              <a:t>4</a:t>
            </a:r>
            <a:endParaRPr lang="ru-RU" sz="3600" dirty="0">
              <a:latin typeface="Segoe Print" panose="02000600000000000000" pitchFamily="2" charset="0"/>
            </a:endParaRPr>
          </a:p>
        </p:txBody>
      </p:sp>
      <p:pic>
        <p:nvPicPr>
          <p:cNvPr id="4" name="172_S 3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308304" y="22484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3424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63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pic>
          <p:nvPicPr>
            <p:cNvPr id="6" name="Рисунок 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</p:spPr>
        </p:pic>
        <p:pic>
          <p:nvPicPr>
            <p:cNvPr id="4" name="Рисунок 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99592" y="1628800"/>
              <a:ext cx="7416823" cy="4536504"/>
            </a:xfrm>
            <a:prstGeom prst="rect">
              <a:avLst/>
            </a:prstGeom>
            <a:ln w="190500" cap="sq">
              <a:solidFill>
                <a:srgbClr val="C8C6BD"/>
              </a:solidFill>
              <a:prstDash val="solid"/>
              <a:miter lim="800000"/>
            </a:ln>
            <a:effectLst>
              <a:outerShdw blurRad="254000" algn="bl" rotWithShape="0">
                <a:srgbClr val="000000">
                  <a:alpha val="43000"/>
                </a:srgbClr>
              </a:outerShdw>
            </a:effectLst>
            <a:scene3d>
              <a:camera prst="perspectiveFront" fov="5400000"/>
              <a:lightRig rig="threePt" dir="t">
                <a:rot lat="0" lon="0" rev="2100000"/>
              </a:lightRig>
            </a:scene3d>
            <a:sp3d extrusionH="25400">
              <a:bevelT w="304800" h="152400" prst="hardEdge"/>
              <a:extrusionClr>
                <a:srgbClr val="000000"/>
              </a:extrusionClr>
            </a:sp3d>
          </p:spPr>
        </p:pic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0"/>
            <a:ext cx="2629526" cy="857232"/>
          </a:xfrm>
        </p:spPr>
        <p:txBody>
          <a:bodyPr>
            <a:normAutofit fontScale="90000"/>
          </a:bodyPr>
          <a:lstStyle/>
          <a:p>
            <a:pPr algn="l"/>
            <a:r>
              <a:rPr lang="en-US" sz="3600" dirty="0" smtClean="0">
                <a:solidFill>
                  <a:srgbClr val="0000FF"/>
                </a:solidFill>
                <a:latin typeface="Segoe Print" panose="02000600000000000000" pitchFamily="2" charset="0"/>
                <a:cs typeface="Times New Roman" pitchFamily="18" charset="0"/>
              </a:rPr>
              <a:t>Ex. </a:t>
            </a:r>
            <a:r>
              <a:rPr lang="ru-RU" sz="3600" dirty="0">
                <a:solidFill>
                  <a:srgbClr val="0000FF"/>
                </a:solidFill>
                <a:latin typeface="Segoe Print" panose="02000600000000000000" pitchFamily="2" charset="0"/>
                <a:cs typeface="Times New Roman" pitchFamily="18" charset="0"/>
              </a:rPr>
              <a:t>7</a:t>
            </a:r>
            <a:r>
              <a:rPr lang="en-US" sz="3600" dirty="0" smtClean="0">
                <a:solidFill>
                  <a:srgbClr val="0000FF"/>
                </a:solidFill>
                <a:latin typeface="Segoe Print" panose="02000600000000000000" pitchFamily="2" charset="0"/>
                <a:cs typeface="Times New Roman" pitchFamily="18" charset="0"/>
              </a:rPr>
              <a:t> p. 1</a:t>
            </a:r>
            <a:r>
              <a:rPr lang="ru-RU" sz="3600" dirty="0" smtClean="0">
                <a:solidFill>
                  <a:srgbClr val="0000FF"/>
                </a:solidFill>
                <a:latin typeface="Segoe Print" panose="02000600000000000000" pitchFamily="2" charset="0"/>
                <a:cs typeface="Times New Roman" pitchFamily="18" charset="0"/>
              </a:rPr>
              <a:t>4</a:t>
            </a:r>
            <a:endParaRPr lang="ru-RU" sz="3600" dirty="0">
              <a:latin typeface="Segoe Print" panose="02000600000000000000" pitchFamily="2" charset="0"/>
            </a:endParaRPr>
          </a:p>
        </p:txBody>
      </p:sp>
      <p:pic>
        <p:nvPicPr>
          <p:cNvPr id="9" name="173_S 3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236296" y="42861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6814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7112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5" y="0"/>
            <a:ext cx="914197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57232"/>
          </a:xfrm>
        </p:spPr>
        <p:txBody>
          <a:bodyPr>
            <a:normAutofit/>
          </a:bodyPr>
          <a:lstStyle/>
          <a:p>
            <a:pPr algn="l"/>
            <a:r>
              <a:rPr lang="en-US" sz="4000" dirty="0" smtClean="0">
                <a:solidFill>
                  <a:srgbClr val="0000FF"/>
                </a:solidFill>
                <a:latin typeface="Segoe Print" panose="02000600000000000000" pitchFamily="2" charset="0"/>
                <a:cs typeface="Times New Roman" pitchFamily="18" charset="0"/>
              </a:rPr>
              <a:t>Ex. </a:t>
            </a:r>
            <a:r>
              <a:rPr lang="ru-RU" sz="4000" dirty="0" smtClean="0">
                <a:solidFill>
                  <a:srgbClr val="0000FF"/>
                </a:solidFill>
                <a:latin typeface="Segoe Print" panose="02000600000000000000" pitchFamily="2" charset="0"/>
                <a:cs typeface="Times New Roman" pitchFamily="18" charset="0"/>
              </a:rPr>
              <a:t>8</a:t>
            </a:r>
            <a:r>
              <a:rPr lang="en-US" sz="4000" dirty="0" smtClean="0">
                <a:solidFill>
                  <a:srgbClr val="0000FF"/>
                </a:solidFill>
                <a:latin typeface="Segoe Print" panose="02000600000000000000" pitchFamily="2" charset="0"/>
                <a:cs typeface="Times New Roman" pitchFamily="18" charset="0"/>
              </a:rPr>
              <a:t> p. 1</a:t>
            </a:r>
            <a:r>
              <a:rPr lang="ru-RU" sz="4000" dirty="0" smtClean="0">
                <a:solidFill>
                  <a:srgbClr val="0000FF"/>
                </a:solidFill>
                <a:latin typeface="Segoe Print" panose="02000600000000000000" pitchFamily="2" charset="0"/>
                <a:cs typeface="Times New Roman" pitchFamily="18" charset="0"/>
              </a:rPr>
              <a:t>4</a:t>
            </a:r>
            <a:endParaRPr lang="ru-RU" sz="4000" dirty="0">
              <a:latin typeface="Segoe Print" panose="02000600000000000000" pitchFamily="2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0384" y="871958"/>
            <a:ext cx="8003232" cy="5459987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3777323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7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pic>
          <p:nvPicPr>
            <p:cNvPr id="7" name="Рисунок 6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</p:spPr>
        </p:pic>
        <p:pic>
          <p:nvPicPr>
            <p:cNvPr id="6" name="Рисунок 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55577" y="1412776"/>
              <a:ext cx="7776864" cy="4896544"/>
            </a:xfrm>
            <a:prstGeom prst="snip2Diag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</a:ln>
            <a:effectLst>
              <a:outerShdw blurRad="88900" algn="tl" rotWithShape="0">
                <a:srgbClr val="000000">
                  <a:alpha val="45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39752" y="188640"/>
            <a:ext cx="5266928" cy="857232"/>
          </a:xfrm>
        </p:spPr>
        <p:txBody>
          <a:bodyPr>
            <a:normAutofit/>
          </a:bodyPr>
          <a:lstStyle/>
          <a:p>
            <a:pPr algn="l"/>
            <a:r>
              <a:rPr lang="en-US" sz="40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Comic Sans MS" panose="030F0702030302020204" pitchFamily="66" charset="0"/>
                <a:cs typeface="Times New Roman" pitchFamily="18" charset="0"/>
              </a:rPr>
              <a:t>Lets revise: </a:t>
            </a:r>
            <a:r>
              <a:rPr lang="en-US" sz="4000" b="1" u="sng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Comic Sans MS" panose="030F0702030302020204" pitchFamily="66" charset="0"/>
                <a:cs typeface="Times New Roman" pitchFamily="18" charset="0"/>
              </a:rPr>
              <a:t>“Or”</a:t>
            </a:r>
            <a:endParaRPr lang="ru-RU" sz="4000" b="1" u="sng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18674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pic>
          <p:nvPicPr>
            <p:cNvPr id="4" name="Рисунок 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</p:spPr>
        </p:pic>
        <p:pic>
          <p:nvPicPr>
            <p:cNvPr id="3" name="Рисунок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23528" y="1009952"/>
              <a:ext cx="8496943" cy="5587400"/>
            </a:xfrm>
            <a:prstGeom prst="rect">
              <a:avLst/>
            </a:prstGeom>
            <a:ln w="190500" cap="sq">
              <a:solidFill>
                <a:srgbClr val="C8C6BD"/>
              </a:solidFill>
              <a:prstDash val="solid"/>
              <a:miter lim="800000"/>
            </a:ln>
            <a:effectLst>
              <a:outerShdw blurRad="254000" algn="bl" rotWithShape="0">
                <a:srgbClr val="000000">
                  <a:alpha val="43000"/>
                </a:srgbClr>
              </a:outerShdw>
            </a:effectLst>
            <a:scene3d>
              <a:camera prst="perspectiveFront" fov="5400000"/>
              <a:lightRig rig="threePt" dir="t">
                <a:rot lat="0" lon="0" rev="2100000"/>
              </a:lightRig>
            </a:scene3d>
            <a:sp3d extrusionH="25400">
              <a:bevelT w="304800" h="152400" prst="hardEdge"/>
              <a:extrusionClr>
                <a:srgbClr val="000000"/>
              </a:extrusionClr>
            </a:sp3d>
          </p:spPr>
        </p:pic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0192" y="116632"/>
            <a:ext cx="2631236" cy="1000108"/>
          </a:xfrm>
        </p:spPr>
        <p:txBody>
          <a:bodyPr>
            <a:noAutofit/>
          </a:bodyPr>
          <a:lstStyle/>
          <a:p>
            <a:pPr algn="l"/>
            <a:r>
              <a:rPr lang="en-US" sz="3200" dirty="0" smtClean="0">
                <a:solidFill>
                  <a:srgbClr val="0000FF"/>
                </a:solidFill>
                <a:latin typeface="Segoe Print" panose="02000600000000000000" pitchFamily="2" charset="0"/>
                <a:cs typeface="Times New Roman" pitchFamily="18" charset="0"/>
              </a:rPr>
              <a:t/>
            </a:r>
            <a:br>
              <a:rPr lang="en-US" sz="3200" dirty="0" smtClean="0">
                <a:solidFill>
                  <a:srgbClr val="0000FF"/>
                </a:solidFill>
                <a:latin typeface="Segoe Print" panose="02000600000000000000" pitchFamily="2" charset="0"/>
                <a:cs typeface="Times New Roman" pitchFamily="18" charset="0"/>
              </a:rPr>
            </a:br>
            <a:r>
              <a:rPr lang="en-US" sz="3200" dirty="0" smtClean="0">
                <a:solidFill>
                  <a:srgbClr val="0000FF"/>
                </a:solidFill>
                <a:latin typeface="Segoe Print" panose="02000600000000000000" pitchFamily="2" charset="0"/>
                <a:cs typeface="Times New Roman" pitchFamily="18" charset="0"/>
              </a:rPr>
              <a:t>Ex. 5 p. 14</a:t>
            </a:r>
            <a:r>
              <a:rPr lang="ru-RU" sz="3200" dirty="0" smtClean="0">
                <a:latin typeface="Segoe Print" panose="02000600000000000000" pitchFamily="2" charset="0"/>
              </a:rPr>
              <a:t/>
            </a:r>
            <a:br>
              <a:rPr lang="ru-RU" sz="3200" dirty="0" smtClean="0">
                <a:latin typeface="Segoe Print" panose="02000600000000000000" pitchFamily="2" charset="0"/>
              </a:rPr>
            </a:br>
            <a:endParaRPr lang="ru-RU" sz="3200" dirty="0">
              <a:latin typeface="Segoe Print" panose="020006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13448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714356"/>
            <a:ext cx="8229600" cy="1143000"/>
          </a:xfrm>
        </p:spPr>
        <p:txBody>
          <a:bodyPr>
            <a:normAutofit fontScale="90000"/>
          </a:bodyPr>
          <a:lstStyle/>
          <a:p>
            <a:pPr algn="l"/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Ничего не понял       </a:t>
            </a:r>
            <a:r>
              <a:rPr lang="ru-RU" dirty="0" smtClean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Всё понял</a:t>
            </a:r>
            <a:endParaRPr lang="ru-RU" dirty="0">
              <a:solidFill>
                <a:srgbClr val="92D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500438"/>
            <a:ext cx="8229600" cy="2625725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6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Понял, но нужна           Понял, но нужна</a:t>
            </a:r>
          </a:p>
          <a:p>
            <a:pPr>
              <a:buNone/>
            </a:pPr>
            <a:r>
              <a:rPr lang="ru-RU" sz="36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помощь учебника          помощь учителя</a:t>
            </a:r>
            <a:endParaRPr lang="ru-RU" sz="3600" dirty="0">
              <a:solidFill>
                <a:srgbClr val="FFC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5" name="Прямая со стрелкой 4"/>
          <p:cNvCxnSpPr/>
          <p:nvPr/>
        </p:nvCxnSpPr>
        <p:spPr>
          <a:xfrm rot="5400000" flipH="1">
            <a:off x="1685912" y="3240870"/>
            <a:ext cx="5768997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>
            <a:off x="357158" y="2928934"/>
            <a:ext cx="8215370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66802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3215610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7"/>
          <p:cNvGrpSpPr/>
          <p:nvPr/>
        </p:nvGrpSpPr>
        <p:grpSpPr>
          <a:xfrm>
            <a:off x="0" y="0"/>
            <a:ext cx="9144000" cy="6857999"/>
            <a:chOff x="0" y="0"/>
            <a:chExt cx="12192000" cy="6857999"/>
          </a:xfrm>
        </p:grpSpPr>
        <p:pic>
          <p:nvPicPr>
            <p:cNvPr id="5" name="Рисунок 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2000" cy="6857999"/>
            </a:xfrm>
            <a:prstGeom prst="rect">
              <a:avLst/>
            </a:prstGeom>
            <a:ln w="88900" cap="sq" cmpd="thickThin">
              <a:solidFill>
                <a:srgbClr val="000000"/>
              </a:solidFill>
              <a:prstDash val="solid"/>
              <a:miter lim="800000"/>
            </a:ln>
            <a:effectLst>
              <a:innerShdw blurRad="76200">
                <a:srgbClr val="000000"/>
              </a:innerShdw>
            </a:effectLst>
          </p:spPr>
        </p:pic>
        <p:sp>
          <p:nvSpPr>
            <p:cNvPr id="7" name="Прямоугольник 6"/>
            <p:cNvSpPr/>
            <p:nvPr/>
          </p:nvSpPr>
          <p:spPr>
            <a:xfrm>
              <a:off x="2520779" y="4077902"/>
              <a:ext cx="8353167" cy="135421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3000" dirty="0">
                  <a:latin typeface="Comic Sans MS" panose="030F0702030302020204" pitchFamily="66" charset="0"/>
                  <a:cs typeface="Times New Roman" pitchFamily="18" charset="0"/>
                </a:rPr>
                <a:t>Р.Т. </a:t>
              </a:r>
              <a:r>
                <a:rPr lang="en-US" sz="3000" dirty="0">
                  <a:latin typeface="Comic Sans MS" panose="030F0702030302020204" pitchFamily="66" charset="0"/>
                  <a:cs typeface="Times New Roman" pitchFamily="18" charset="0"/>
                </a:rPr>
                <a:t>Step 32;</a:t>
              </a:r>
              <a:endParaRPr lang="ru-RU" sz="3000" dirty="0">
                <a:latin typeface="Comic Sans MS" panose="030F0702030302020204" pitchFamily="66" charset="0"/>
                <a:cs typeface="Times New Roman" pitchFamily="18" charset="0"/>
              </a:endParaRPr>
            </a:p>
            <a:p>
              <a:pPr algn="ctr"/>
              <a:r>
                <a:rPr lang="ru-RU" sz="3000" dirty="0">
                  <a:latin typeface="Comic Sans MS" panose="030F0702030302020204" pitchFamily="66" charset="0"/>
                  <a:cs typeface="Times New Roman" pitchFamily="18" charset="0"/>
                </a:rPr>
                <a:t>Учеб: с 14 упр.6(слушать аудио)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073688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940444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5" y="0"/>
            <a:ext cx="914197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1475656" y="548680"/>
            <a:ext cx="598700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srgbClr val="7030A0"/>
                </a:solidFill>
                <a:latin typeface="Comic Sans MS" panose="030F0702030302020204" pitchFamily="66" charset="0"/>
              </a:rPr>
              <a:t>На прошлом уроке мы </a:t>
            </a:r>
            <a:r>
              <a:rPr lang="ru-RU" sz="3200" dirty="0">
                <a:solidFill>
                  <a:srgbClr val="7030A0"/>
                </a:solidFill>
                <a:latin typeface="Comic Sans MS" panose="030F0702030302020204" pitchFamily="66" charset="0"/>
              </a:rPr>
              <a:t>узнали, что буква «А» имеет 2 звука. Какие это звуки</a:t>
            </a:r>
            <a:r>
              <a:rPr lang="ru-RU" sz="3200" dirty="0" smtClean="0">
                <a:solidFill>
                  <a:srgbClr val="7030A0"/>
                </a:solidFill>
                <a:latin typeface="Comic Sans MS" panose="030F0702030302020204" pitchFamily="66" charset="0"/>
              </a:rPr>
              <a:t>?</a:t>
            </a:r>
            <a:endParaRPr lang="ru-RU" sz="3200" dirty="0">
              <a:solidFill>
                <a:srgbClr val="7030A0"/>
              </a:solidFill>
              <a:latin typeface="Comic Sans MS" panose="030F0702030302020204" pitchFamily="66" charset="0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609600" y="2204864"/>
            <a:ext cx="8229600" cy="416261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8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sz="8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8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8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8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8000" dirty="0" smtClean="0">
                <a:latin typeface="Times New Roman" pitchFamily="18" charset="0"/>
                <a:cs typeface="Times New Roman" pitchFamily="18" charset="0"/>
              </a:rPr>
              <a:t>[ </a:t>
            </a:r>
            <a:r>
              <a:rPr lang="en-US" sz="8000" u="sng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ei</a:t>
            </a:r>
            <a:r>
              <a:rPr lang="en-US" sz="8000" dirty="0" smtClean="0">
                <a:latin typeface="Times New Roman" pitchFamily="18" charset="0"/>
                <a:cs typeface="Times New Roman" pitchFamily="18" charset="0"/>
              </a:rPr>
              <a:t> ]               [ </a:t>
            </a:r>
            <a:r>
              <a:rPr lang="en-US" sz="8000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æ</a:t>
            </a:r>
            <a:r>
              <a:rPr lang="en-US" sz="8000" dirty="0" smtClean="0">
                <a:latin typeface="Times New Roman" pitchFamily="18" charset="0"/>
                <a:cs typeface="Times New Roman" pitchFamily="18" charset="0"/>
              </a:rPr>
              <a:t> ]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             </a:t>
            </a:r>
            <a:endParaRPr lang="ru-RU" dirty="0"/>
          </a:p>
        </p:txBody>
      </p:sp>
      <p:cxnSp>
        <p:nvCxnSpPr>
          <p:cNvPr id="9" name="Прямая со стрелкой 8"/>
          <p:cNvCxnSpPr/>
          <p:nvPr/>
        </p:nvCxnSpPr>
        <p:spPr>
          <a:xfrm flipH="1">
            <a:off x="2483768" y="3543940"/>
            <a:ext cx="1205896" cy="50462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>
            <a:off x="6076076" y="3528038"/>
            <a:ext cx="1275624" cy="50462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1383290" y="5845750"/>
            <a:ext cx="21884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Comic Sans MS" panose="030F0702030302020204" pitchFamily="66" charset="0"/>
              </a:rPr>
              <a:t>В открытом слоге</a:t>
            </a:r>
            <a:endParaRPr lang="ru-RU" dirty="0">
              <a:solidFill>
                <a:schemeClr val="accent1">
                  <a:lumMod val="75000"/>
                </a:schemeClr>
              </a:solidFill>
              <a:latin typeface="Comic Sans MS" panose="030F0702030302020204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381278" y="5860463"/>
            <a:ext cx="21627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Comic Sans MS" panose="030F0702030302020204" pitchFamily="66" charset="0"/>
              </a:rPr>
              <a:t>В закрытом слоге</a:t>
            </a:r>
            <a:endParaRPr lang="ru-RU" dirty="0">
              <a:solidFill>
                <a:schemeClr val="accent1">
                  <a:lumMod val="75000"/>
                </a:schemeClr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93541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940444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0"/>
            <a:ext cx="914197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1475656" y="548680"/>
            <a:ext cx="598700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Comic Sans MS" panose="030F0702030302020204" pitchFamily="66" charset="0"/>
              </a:rPr>
              <a:t>Кроме того, мы записали слова, в которых есть данные звуки. Сейчас я вам показываю картинку – вы называете слово.</a:t>
            </a: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609600" y="2204864"/>
            <a:ext cx="8229600" cy="416261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8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8000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75017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5" y="0"/>
            <a:ext cx="914197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028" name="Picture 4" descr="C:\Users\Юленька\Desktop\бабушка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4293096"/>
            <a:ext cx="2563788" cy="236952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85700"/>
            <a:ext cx="2647869" cy="191683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6375" y="2101070"/>
            <a:ext cx="2348548" cy="200253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0" name="TextBox 9"/>
          <p:cNvSpPr txBox="1"/>
          <p:nvPr/>
        </p:nvSpPr>
        <p:spPr>
          <a:xfrm>
            <a:off x="4644008" y="404664"/>
            <a:ext cx="137249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Map</a:t>
            </a:r>
            <a:endParaRPr lang="ru-RU" sz="4800" dirty="0">
              <a:solidFill>
                <a:srgbClr val="002060"/>
              </a:solidFill>
              <a:latin typeface="Comic Sans MS" panose="030F0702030302020204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542583" y="2492896"/>
            <a:ext cx="107914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smtClean="0">
                <a:latin typeface="Comic Sans MS" panose="030F0702030302020204" pitchFamily="66" charset="0"/>
              </a:rPr>
              <a:t>Cat</a:t>
            </a:r>
            <a:endParaRPr lang="ru-RU" sz="4400" dirty="0">
              <a:latin typeface="Comic Sans MS" panose="030F0702030302020204" pitchFamily="66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004048" y="5373216"/>
            <a:ext cx="185018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>
                <a:solidFill>
                  <a:srgbClr val="C00000"/>
                </a:solidFill>
                <a:latin typeface="Comic Sans MS" panose="030F0702030302020204" pitchFamily="66" charset="0"/>
              </a:rPr>
              <a:t>Granny</a:t>
            </a:r>
            <a:endParaRPr lang="ru-RU" sz="4000" dirty="0">
              <a:solidFill>
                <a:srgbClr val="C0000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60909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5" y="0"/>
            <a:ext cx="914197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2" name="Прямоугольник 1"/>
          <p:cNvSpPr/>
          <p:nvPr/>
        </p:nvSpPr>
        <p:spPr>
          <a:xfrm>
            <a:off x="827584" y="1504106"/>
            <a:ext cx="131478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dirty="0" smtClean="0">
                <a:latin typeface="Comic Sans MS" panose="030F0702030302020204" pitchFamily="66" charset="0"/>
                <a:cs typeface="Times New Roman" pitchFamily="18" charset="0"/>
              </a:rPr>
              <a:t>Cake</a:t>
            </a:r>
            <a:endParaRPr lang="en-US" sz="4000" dirty="0">
              <a:latin typeface="Comic Sans MS" panose="030F0702030302020204" pitchFamily="66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819306" y="188640"/>
            <a:ext cx="128753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dirty="0" smtClean="0">
                <a:latin typeface="Comic Sans MS" panose="030F0702030302020204" pitchFamily="66" charset="0"/>
                <a:cs typeface="Times New Roman" pitchFamily="18" charset="0"/>
              </a:rPr>
              <a:t>Lake</a:t>
            </a:r>
            <a:endParaRPr lang="en-US" sz="4000" dirty="0">
              <a:latin typeface="Comic Sans MS" panose="030F0702030302020204" pitchFamily="66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463072" y="3053481"/>
            <a:ext cx="137890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dirty="0" smtClean="0">
                <a:latin typeface="Comic Sans MS" panose="030F0702030302020204" pitchFamily="66" charset="0"/>
                <a:cs typeface="Times New Roman" pitchFamily="18" charset="0"/>
              </a:rPr>
              <a:t>Plate</a:t>
            </a:r>
            <a:endParaRPr lang="en-US" sz="4000" dirty="0">
              <a:latin typeface="Comic Sans MS" panose="030F0702030302020204" pitchFamily="66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868144" y="5459087"/>
            <a:ext cx="143981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dirty="0" smtClean="0">
                <a:latin typeface="Comic Sans MS" panose="030F0702030302020204" pitchFamily="66" charset="0"/>
                <a:cs typeface="Times New Roman" pitchFamily="18" charset="0"/>
              </a:rPr>
              <a:t>Plane</a:t>
            </a:r>
            <a:endParaRPr lang="ru-RU" sz="4000" dirty="0">
              <a:latin typeface="Comic Sans MS" panose="030F0702030302020204" pitchFamily="66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3768" y="4995207"/>
            <a:ext cx="2520280" cy="163564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1960" y="2825836"/>
            <a:ext cx="2808312" cy="16013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266" y="2303666"/>
            <a:ext cx="2294593" cy="180030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7864" y="53123"/>
            <a:ext cx="3039160" cy="194325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213357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000"/>
                            </p:stCondLst>
                            <p:childTnLst>
                              <p:par>
                                <p:cTn id="5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5" y="0"/>
            <a:ext cx="9144000" cy="6858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7" name="TextBox 6"/>
          <p:cNvSpPr txBox="1"/>
          <p:nvPr/>
        </p:nvSpPr>
        <p:spPr>
          <a:xfrm rot="20997850">
            <a:off x="5728678" y="391797"/>
            <a:ext cx="3021981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2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993366"/>
                </a:solidFill>
                <a:latin typeface="Comic Sans MS" panose="030F0702030302020204" pitchFamily="66" charset="0"/>
              </a:rPr>
              <a:t> Hello!</a:t>
            </a:r>
            <a:endParaRPr lang="ru-RU" sz="7200" b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993366"/>
              </a:solidFill>
              <a:latin typeface="Comic Sans MS" panose="030F0702030302020204" pitchFamily="66" charset="0"/>
            </a:endParaRPr>
          </a:p>
          <a:p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 rot="20664676">
            <a:off x="58184" y="1397859"/>
            <a:ext cx="5178021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accent2"/>
                </a:solidFill>
                <a:latin typeface="Comic Sans MS" panose="030F0702030302020204" pitchFamily="66" charset="0"/>
              </a:rPr>
              <a:t> </a:t>
            </a:r>
            <a:r>
              <a:rPr lang="en-US" sz="44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accent2"/>
                </a:solidFill>
                <a:latin typeface="Comic Sans MS" panose="030F0702030302020204" pitchFamily="66" charset="0"/>
              </a:rPr>
              <a:t>Nice to meet you!</a:t>
            </a:r>
            <a:endParaRPr lang="ru-RU" sz="4400" b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chemeClr val="accent2"/>
              </a:solidFill>
              <a:latin typeface="Comic Sans MS" panose="030F0702030302020204" pitchFamily="66" charset="0"/>
            </a:endParaRPr>
          </a:p>
          <a:p>
            <a:endParaRPr lang="ru-RU" sz="4400" dirty="0"/>
          </a:p>
        </p:txBody>
      </p:sp>
      <p:sp>
        <p:nvSpPr>
          <p:cNvPr id="11" name="Прямоугольник 10"/>
          <p:cNvSpPr/>
          <p:nvPr/>
        </p:nvSpPr>
        <p:spPr>
          <a:xfrm rot="944012">
            <a:off x="5222431" y="5024375"/>
            <a:ext cx="3488455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60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993366"/>
                </a:solidFill>
                <a:latin typeface="Comic Sans MS" panose="030F0702030302020204" pitchFamily="66" charset="0"/>
              </a:rPr>
              <a:t>Bye-bye!</a:t>
            </a:r>
            <a:endParaRPr lang="ru-RU" sz="6000" b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993366"/>
              </a:solidFill>
              <a:latin typeface="Comic Sans MS" panose="030F0702030302020204" pitchFamily="66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86021" y="5004457"/>
            <a:ext cx="435247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accent2"/>
                </a:solidFill>
                <a:latin typeface="Comic Sans MS" panose="030F0702030302020204" pitchFamily="66" charset="0"/>
              </a:rPr>
              <a:t> </a:t>
            </a:r>
            <a:r>
              <a:rPr lang="en-US" sz="48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accent2"/>
                </a:solidFill>
                <a:latin typeface="Comic Sans MS" panose="030F0702030302020204" pitchFamily="66" charset="0"/>
              </a:rPr>
              <a:t>How are you?</a:t>
            </a:r>
            <a:endParaRPr lang="ru-RU" sz="4800" b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chemeClr val="accent2"/>
              </a:solidFill>
              <a:latin typeface="Comic Sans MS" panose="030F0702030302020204" pitchFamily="66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 rot="630195">
            <a:off x="6121874" y="2333737"/>
            <a:ext cx="186140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32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accent2"/>
                </a:solidFill>
                <a:latin typeface="Comic Sans MS" panose="030F0702030302020204" pitchFamily="66" charset="0"/>
              </a:rPr>
              <a:t>See you!</a:t>
            </a:r>
            <a:endParaRPr lang="ru-RU" sz="3200" b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chemeClr val="accent2"/>
              </a:solidFill>
              <a:latin typeface="Comic Sans MS" panose="030F0702030302020204" pitchFamily="66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988600" y="3244334"/>
            <a:ext cx="516680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40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Comic Sans MS" panose="030F0702030302020204" pitchFamily="66" charset="0"/>
              </a:rPr>
              <a:t>I`m OK. Thank you</a:t>
            </a:r>
            <a:r>
              <a:rPr lang="en-US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Comic Sans MS" panose="030F0702030302020204" pitchFamily="66" charset="0"/>
              </a:rPr>
              <a:t>.</a:t>
            </a:r>
            <a:endParaRPr lang="ru-RU" b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0991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1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5443"/>
            <a:ext cx="9144000" cy="6858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9" name="Прямоугольник 8"/>
          <p:cNvSpPr/>
          <p:nvPr/>
        </p:nvSpPr>
        <p:spPr>
          <a:xfrm rot="20664676">
            <a:off x="2505168" y="1936468"/>
            <a:ext cx="28405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accent2"/>
                </a:solidFill>
                <a:latin typeface="Comic Sans MS" panose="030F0702030302020204" pitchFamily="66" charset="0"/>
              </a:rPr>
              <a:t> </a:t>
            </a:r>
            <a:endParaRPr lang="ru-RU" sz="4400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6228183" y="990363"/>
            <a:ext cx="285595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accent2"/>
                </a:solidFill>
                <a:latin typeface="Comic Sans MS" panose="030F0702030302020204" pitchFamily="66" charset="0"/>
              </a:rPr>
              <a:t> </a:t>
            </a:r>
            <a:r>
              <a:rPr lang="en-US" sz="4000" dirty="0">
                <a:solidFill>
                  <a:srgbClr val="0000FF"/>
                </a:solidFill>
                <a:latin typeface="Comic Sans MS" panose="030F0702030302020204" pitchFamily="66" charset="0"/>
                <a:cs typeface="Times New Roman" pitchFamily="18" charset="0"/>
              </a:rPr>
              <a:t>Ex. </a:t>
            </a:r>
            <a:r>
              <a:rPr lang="ru-RU" sz="4000" dirty="0" smtClean="0">
                <a:solidFill>
                  <a:srgbClr val="0000FF"/>
                </a:solidFill>
                <a:latin typeface="Comic Sans MS" panose="030F0702030302020204" pitchFamily="66" charset="0"/>
                <a:cs typeface="Times New Roman" pitchFamily="18" charset="0"/>
              </a:rPr>
              <a:t>1</a:t>
            </a:r>
            <a:r>
              <a:rPr lang="en-US" sz="4000" dirty="0" smtClean="0">
                <a:solidFill>
                  <a:srgbClr val="0000FF"/>
                </a:solidFill>
                <a:latin typeface="Comic Sans MS" panose="030F0702030302020204" pitchFamily="66" charset="0"/>
                <a:cs typeface="Times New Roman" pitchFamily="18" charset="0"/>
              </a:rPr>
              <a:t> </a:t>
            </a:r>
            <a:r>
              <a:rPr lang="en-US" sz="4000" dirty="0">
                <a:solidFill>
                  <a:srgbClr val="0000FF"/>
                </a:solidFill>
                <a:latin typeface="Comic Sans MS" panose="030F0702030302020204" pitchFamily="66" charset="0"/>
                <a:cs typeface="Times New Roman" pitchFamily="18" charset="0"/>
              </a:rPr>
              <a:t>p. </a:t>
            </a:r>
            <a:r>
              <a:rPr lang="en-US" sz="4000" dirty="0" smtClean="0">
                <a:solidFill>
                  <a:srgbClr val="0000FF"/>
                </a:solidFill>
                <a:latin typeface="Comic Sans MS" panose="030F0702030302020204" pitchFamily="66" charset="0"/>
                <a:cs typeface="Times New Roman" pitchFamily="18" charset="0"/>
              </a:rPr>
              <a:t>1</a:t>
            </a:r>
            <a:r>
              <a:rPr lang="ru-RU" sz="4000" dirty="0" smtClean="0">
                <a:solidFill>
                  <a:srgbClr val="0000FF"/>
                </a:solidFill>
                <a:latin typeface="Comic Sans MS" panose="030F0702030302020204" pitchFamily="66" charset="0"/>
                <a:cs typeface="Times New Roman" pitchFamily="18" charset="0"/>
              </a:rPr>
              <a:t>1</a:t>
            </a:r>
            <a:endParaRPr lang="ru-RU" sz="4000" b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chemeClr val="accent2"/>
              </a:solidFill>
              <a:latin typeface="Comic Sans MS" panose="030F0702030302020204" pitchFamily="66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2033" y="265148"/>
            <a:ext cx="6120680" cy="302008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907704" y="3413014"/>
            <a:ext cx="5869133" cy="318433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" name="171_S 3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7884368" y="39301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4553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3722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Рисунок 2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96" y="41187"/>
            <a:ext cx="9141970" cy="690262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6148" name="WordArt 4"/>
          <p:cNvSpPr>
            <a:spLocks noChangeArrowheads="1" noChangeShapeType="1" noTextEdit="1"/>
          </p:cNvSpPr>
          <p:nvPr/>
        </p:nvSpPr>
        <p:spPr bwMode="auto">
          <a:xfrm>
            <a:off x="250825" y="2708275"/>
            <a:ext cx="1225550" cy="12176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48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accent2"/>
                </a:solidFill>
                <a:latin typeface="Comic Sans MS" panose="030F0702030302020204" pitchFamily="66" charset="0"/>
              </a:rPr>
              <a:t> Is</a:t>
            </a:r>
            <a:endParaRPr lang="ru-RU" sz="4800" b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chemeClr val="accent2"/>
              </a:solidFill>
              <a:latin typeface="Comic Sans MS" panose="030F0702030302020204" pitchFamily="66" charset="0"/>
            </a:endParaRPr>
          </a:p>
        </p:txBody>
      </p:sp>
      <p:sp>
        <p:nvSpPr>
          <p:cNvPr id="6151" name="WordArt 11"/>
          <p:cNvSpPr>
            <a:spLocks noChangeArrowheads="1" noChangeShapeType="1" noTextEdit="1"/>
          </p:cNvSpPr>
          <p:nvPr/>
        </p:nvSpPr>
        <p:spPr bwMode="auto">
          <a:xfrm>
            <a:off x="1720533" y="1416566"/>
            <a:ext cx="1439862" cy="5048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Comic Sans MS" panose="030F0702030302020204" pitchFamily="66" charset="0"/>
              </a:rPr>
              <a:t> Spotty</a:t>
            </a:r>
            <a:endParaRPr lang="ru-RU" sz="3600" b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6152" name="WordArt 12"/>
          <p:cNvSpPr>
            <a:spLocks noChangeArrowheads="1" noChangeShapeType="1" noTextEdit="1"/>
          </p:cNvSpPr>
          <p:nvPr/>
        </p:nvSpPr>
        <p:spPr bwMode="auto">
          <a:xfrm>
            <a:off x="4074407" y="4323241"/>
            <a:ext cx="1295400" cy="5365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Comic Sans MS" panose="030F0702030302020204" pitchFamily="66" charset="0"/>
              </a:rPr>
              <a:t> Bonny</a:t>
            </a:r>
            <a:endParaRPr lang="ru-RU" sz="3600" b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6153" name="WordArt 13"/>
          <p:cNvSpPr>
            <a:spLocks noChangeArrowheads="1" noChangeShapeType="1" noTextEdit="1"/>
          </p:cNvSpPr>
          <p:nvPr/>
        </p:nvSpPr>
        <p:spPr bwMode="auto">
          <a:xfrm>
            <a:off x="6351016" y="342900"/>
            <a:ext cx="1081088" cy="6381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accent2"/>
                </a:solidFill>
                <a:latin typeface="Comic Sans MS" panose="030F0702030302020204" pitchFamily="66" charset="0"/>
              </a:rPr>
              <a:t> big</a:t>
            </a:r>
            <a:endParaRPr lang="ru-RU" sz="3600" b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chemeClr val="accent2"/>
              </a:solidFill>
              <a:latin typeface="Comic Sans MS" panose="030F0702030302020204" pitchFamily="66" charset="0"/>
            </a:endParaRPr>
          </a:p>
        </p:txBody>
      </p:sp>
      <p:sp>
        <p:nvSpPr>
          <p:cNvPr id="6154" name="WordArt 14"/>
          <p:cNvSpPr>
            <a:spLocks noChangeArrowheads="1" noChangeShapeType="1" noTextEdit="1"/>
          </p:cNvSpPr>
          <p:nvPr/>
        </p:nvSpPr>
        <p:spPr bwMode="auto">
          <a:xfrm>
            <a:off x="6258147" y="960263"/>
            <a:ext cx="1266825" cy="6381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993366"/>
                </a:solidFill>
                <a:latin typeface="Comic Sans MS" panose="030F0702030302020204" pitchFamily="66" charset="0"/>
              </a:rPr>
              <a:t> little</a:t>
            </a:r>
            <a:endParaRPr lang="ru-RU" sz="3600" b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993366"/>
              </a:solidFill>
              <a:latin typeface="Comic Sans MS" panose="030F0702030302020204" pitchFamily="66" charset="0"/>
            </a:endParaRPr>
          </a:p>
        </p:txBody>
      </p:sp>
      <p:sp>
        <p:nvSpPr>
          <p:cNvPr id="6155" name="WordArt 15"/>
          <p:cNvSpPr>
            <a:spLocks noChangeArrowheads="1" noChangeShapeType="1" noTextEdit="1"/>
          </p:cNvSpPr>
          <p:nvPr/>
        </p:nvSpPr>
        <p:spPr bwMode="auto">
          <a:xfrm>
            <a:off x="6153371" y="1699237"/>
            <a:ext cx="1476375" cy="6381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accent2"/>
                </a:solidFill>
                <a:latin typeface="Comic Sans MS" panose="030F0702030302020204" pitchFamily="66" charset="0"/>
              </a:rPr>
              <a:t> happy</a:t>
            </a:r>
            <a:endParaRPr lang="ru-RU" sz="3600" b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chemeClr val="accent2"/>
              </a:solidFill>
              <a:latin typeface="Comic Sans MS" panose="030F0702030302020204" pitchFamily="66" charset="0"/>
            </a:endParaRPr>
          </a:p>
        </p:txBody>
      </p:sp>
      <p:sp>
        <p:nvSpPr>
          <p:cNvPr id="6156" name="WordArt 16"/>
          <p:cNvSpPr>
            <a:spLocks noChangeArrowheads="1" noChangeShapeType="1" noTextEdit="1"/>
          </p:cNvSpPr>
          <p:nvPr/>
        </p:nvSpPr>
        <p:spPr bwMode="auto">
          <a:xfrm>
            <a:off x="6191470" y="2419350"/>
            <a:ext cx="1400175" cy="6381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993366"/>
                </a:solidFill>
                <a:latin typeface="Comic Sans MS" panose="030F0702030302020204" pitchFamily="66" charset="0"/>
              </a:rPr>
              <a:t> funny</a:t>
            </a:r>
            <a:endParaRPr lang="ru-RU" sz="3600" b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993366"/>
              </a:solidFill>
              <a:latin typeface="Comic Sans MS" panose="030F0702030302020204" pitchFamily="66" charset="0"/>
            </a:endParaRPr>
          </a:p>
        </p:txBody>
      </p:sp>
      <p:sp>
        <p:nvSpPr>
          <p:cNvPr id="6157" name="WordArt 17"/>
          <p:cNvSpPr>
            <a:spLocks noChangeArrowheads="1" noChangeShapeType="1" noTextEdit="1"/>
          </p:cNvSpPr>
          <p:nvPr/>
        </p:nvSpPr>
        <p:spPr bwMode="auto">
          <a:xfrm>
            <a:off x="6191470" y="3173412"/>
            <a:ext cx="1181100" cy="6381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accent2"/>
                </a:solidFill>
                <a:latin typeface="Comic Sans MS" panose="030F0702030302020204" pitchFamily="66" charset="0"/>
              </a:rPr>
              <a:t> good</a:t>
            </a:r>
            <a:endParaRPr lang="ru-RU" sz="3600" b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chemeClr val="accent2"/>
              </a:solidFill>
              <a:latin typeface="Comic Sans MS" panose="030F0702030302020204" pitchFamily="66" charset="0"/>
            </a:endParaRPr>
          </a:p>
        </p:txBody>
      </p:sp>
      <p:sp>
        <p:nvSpPr>
          <p:cNvPr id="6158" name="WordArt 18"/>
          <p:cNvSpPr>
            <a:spLocks noChangeArrowheads="1" noChangeShapeType="1" noTextEdit="1"/>
          </p:cNvSpPr>
          <p:nvPr/>
        </p:nvSpPr>
        <p:spPr bwMode="auto">
          <a:xfrm>
            <a:off x="6351016" y="4004154"/>
            <a:ext cx="990600" cy="6381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993366"/>
                </a:solidFill>
                <a:latin typeface="Comic Sans MS" panose="030F0702030302020204" pitchFamily="66" charset="0"/>
              </a:rPr>
              <a:t> bad</a:t>
            </a:r>
            <a:endParaRPr lang="ru-RU" sz="3600" b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993366"/>
              </a:solidFill>
              <a:latin typeface="Comic Sans MS" panose="030F0702030302020204" pitchFamily="66" charset="0"/>
            </a:endParaRPr>
          </a:p>
        </p:txBody>
      </p:sp>
      <p:sp>
        <p:nvSpPr>
          <p:cNvPr id="6159" name="WordArt 19"/>
          <p:cNvSpPr>
            <a:spLocks noChangeArrowheads="1" noChangeShapeType="1" noTextEdit="1"/>
          </p:cNvSpPr>
          <p:nvPr/>
        </p:nvSpPr>
        <p:spPr bwMode="auto">
          <a:xfrm>
            <a:off x="6098604" y="4869102"/>
            <a:ext cx="1333500" cy="6381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accent2"/>
                </a:solidFill>
                <a:latin typeface="Comic Sans MS" panose="030F0702030302020204" pitchFamily="66" charset="0"/>
              </a:rPr>
              <a:t> black</a:t>
            </a:r>
            <a:endParaRPr lang="ru-RU" sz="3600" b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chemeClr val="accent2"/>
              </a:solidFill>
              <a:latin typeface="Comic Sans MS" panose="030F0702030302020204" pitchFamily="66" charset="0"/>
            </a:endParaRPr>
          </a:p>
        </p:txBody>
      </p:sp>
      <p:sp>
        <p:nvSpPr>
          <p:cNvPr id="6160" name="WordArt 20"/>
          <p:cNvSpPr>
            <a:spLocks noChangeArrowheads="1" noChangeShapeType="1" noTextEdit="1"/>
          </p:cNvSpPr>
          <p:nvPr/>
        </p:nvSpPr>
        <p:spPr bwMode="auto">
          <a:xfrm>
            <a:off x="6374828" y="5746569"/>
            <a:ext cx="942975" cy="6381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993366"/>
                </a:solidFill>
                <a:latin typeface="Comic Sans MS" panose="030F0702030302020204" pitchFamily="66" charset="0"/>
              </a:rPr>
              <a:t> red</a:t>
            </a:r>
            <a:endParaRPr lang="ru-RU" sz="3600" b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993366"/>
              </a:solidFill>
              <a:latin typeface="Comic Sans MS" panose="030F0702030302020204" pitchFamily="66" charset="0"/>
            </a:endParaRPr>
          </a:p>
        </p:txBody>
      </p:sp>
      <p:sp>
        <p:nvSpPr>
          <p:cNvPr id="6161" name="WordArt 21"/>
          <p:cNvSpPr>
            <a:spLocks noChangeArrowheads="1" noChangeShapeType="1" noTextEdit="1"/>
          </p:cNvSpPr>
          <p:nvPr/>
        </p:nvSpPr>
        <p:spPr bwMode="auto">
          <a:xfrm>
            <a:off x="7667625" y="2492375"/>
            <a:ext cx="1041400" cy="13620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48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accent2"/>
                </a:solidFill>
                <a:latin typeface="Comic Sans MS" panose="030F0702030302020204" pitchFamily="66" charset="0"/>
              </a:rPr>
              <a:t> ?</a:t>
            </a:r>
          </a:p>
        </p:txBody>
      </p:sp>
      <p:sp>
        <p:nvSpPr>
          <p:cNvPr id="6162" name="WordArt 22"/>
          <p:cNvSpPr>
            <a:spLocks noChangeArrowheads="1" noChangeShapeType="1" noTextEdit="1"/>
          </p:cNvSpPr>
          <p:nvPr/>
        </p:nvSpPr>
        <p:spPr bwMode="auto">
          <a:xfrm>
            <a:off x="323850" y="5229225"/>
            <a:ext cx="2457450" cy="6381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8000"/>
                </a:solidFill>
                <a:latin typeface="Comic Sans MS" panose="030F0702030302020204" pitchFamily="66" charset="0"/>
              </a:rPr>
              <a:t> Yes, it is.</a:t>
            </a:r>
            <a:endParaRPr lang="ru-RU" sz="3600" b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8000"/>
              </a:solidFill>
              <a:latin typeface="Comic Sans MS" panose="030F0702030302020204" pitchFamily="66" charset="0"/>
            </a:endParaRPr>
          </a:p>
        </p:txBody>
      </p:sp>
      <p:sp>
        <p:nvSpPr>
          <p:cNvPr id="6163" name="WordArt 23"/>
          <p:cNvSpPr>
            <a:spLocks noChangeArrowheads="1" noChangeShapeType="1" noTextEdit="1"/>
          </p:cNvSpPr>
          <p:nvPr/>
        </p:nvSpPr>
        <p:spPr bwMode="auto">
          <a:xfrm>
            <a:off x="395288" y="5876925"/>
            <a:ext cx="3190875" cy="6381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Comic Sans MS" panose="030F0702030302020204" pitchFamily="66" charset="0"/>
              </a:rPr>
              <a:t> No, it is not.</a:t>
            </a:r>
            <a:endParaRPr lang="ru-RU" sz="3600" b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latin typeface="Comic Sans MS" panose="030F0702030302020204" pitchFamily="66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59656" y="260350"/>
            <a:ext cx="255658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>
                <a:solidFill>
                  <a:srgbClr val="0000FF"/>
                </a:solidFill>
                <a:latin typeface="Comic Sans MS" panose="030F0702030302020204" pitchFamily="66" charset="0"/>
                <a:cs typeface="Times New Roman" pitchFamily="18" charset="0"/>
              </a:rPr>
              <a:t>Ex. 3 p. 12</a:t>
            </a:r>
            <a:endParaRPr lang="ru-RU" sz="3200" dirty="0">
              <a:latin typeface="Comic Sans MS" panose="030F0702030302020204" pitchFamily="66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36393" y="2027292"/>
            <a:ext cx="2485714" cy="210476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40913003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1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1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1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1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1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1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250"/>
                            </p:stCondLst>
                            <p:childTnLst>
                              <p:par>
                                <p:cTn id="2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61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61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750"/>
                            </p:stCondLst>
                            <p:childTnLst>
                              <p:par>
                                <p:cTn id="3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6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61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250"/>
                            </p:stCondLst>
                            <p:childTnLst>
                              <p:par>
                                <p:cTn id="4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61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61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750"/>
                            </p:stCondLst>
                            <p:childTnLst>
                              <p:par>
                                <p:cTn id="4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61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250"/>
                            </p:stCondLst>
                            <p:childTnLst>
                              <p:par>
                                <p:cTn id="5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61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750"/>
                            </p:stCondLst>
                            <p:childTnLst>
                              <p:par>
                                <p:cTn id="5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61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250"/>
                            </p:stCondLst>
                            <p:childTnLst>
                              <p:par>
                                <p:cTn id="6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6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6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8" grpId="0"/>
      <p:bldP spid="6162" grpId="0"/>
      <p:bldP spid="6163" grpId="0"/>
    </p:bldLst>
  </p:timing>
</p:sld>
</file>

<file path=ppt/theme/theme1.xml><?xml version="1.0" encoding="utf-8"?>
<a:theme xmlns:a="http://schemas.openxmlformats.org/drawingml/2006/main" name="Базис">
  <a:themeElements>
    <a:clrScheme name="Базис">
      <a:dk1>
        <a:srgbClr val="000000"/>
      </a:dk1>
      <a:lt1>
        <a:srgbClr val="FFFFFF"/>
      </a:lt1>
      <a:dk2>
        <a:srgbClr val="565349"/>
      </a:dk2>
      <a:lt2>
        <a:srgbClr val="DDDDDD"/>
      </a:lt2>
      <a:accent1>
        <a:srgbClr val="A6B727"/>
      </a:accent1>
      <a:accent2>
        <a:srgbClr val="DF5327"/>
      </a:accent2>
      <a:accent3>
        <a:srgbClr val="FE9E00"/>
      </a:accent3>
      <a:accent4>
        <a:srgbClr val="418AB3"/>
      </a:accent4>
      <a:accent5>
        <a:srgbClr val="D7D447"/>
      </a:accent5>
      <a:accent6>
        <a:srgbClr val="818183"/>
      </a:accent6>
      <a:hlink>
        <a:srgbClr val="F59E00"/>
      </a:hlink>
      <a:folHlink>
        <a:srgbClr val="B2B2B2"/>
      </a:folHlink>
    </a:clrScheme>
    <a:fontScheme name="Базис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Базис">
      <a:fillStyleLst>
        <a:solidFill>
          <a:schemeClr val="phClr"/>
        </a:solidFill>
        <a:solidFill>
          <a:schemeClr val="phClr">
            <a:tint val="55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sis" id="{5665723A-49BA-4B57-8411-A56F8F207965}" vid="{90E45F77-AEFC-46EF-A7C1-5B338C297B02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TM03457444[[fn=Базис]]</Template>
  <TotalTime>41</TotalTime>
  <Words>215</Words>
  <Application>Microsoft Office PowerPoint</Application>
  <PresentationFormat>Экран (4:3)</PresentationFormat>
  <Paragraphs>57</Paragraphs>
  <Slides>20</Slides>
  <Notes>0</Notes>
  <HiddenSlides>0</HiddenSlides>
  <MMClips>3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6" baseType="lpstr">
      <vt:lpstr>Calibri</vt:lpstr>
      <vt:lpstr>Comic Sans MS</vt:lpstr>
      <vt:lpstr>Corbel</vt:lpstr>
      <vt:lpstr>Segoe Print</vt:lpstr>
      <vt:lpstr>Times New Roman</vt:lpstr>
      <vt:lpstr>Базис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Ex. 2 p. 12</vt:lpstr>
      <vt:lpstr>Ex. 2 p. 12</vt:lpstr>
      <vt:lpstr>Ex. 6 p. 14</vt:lpstr>
      <vt:lpstr>Ex. 7 p. 14</vt:lpstr>
      <vt:lpstr>Ex. 8 p. 14</vt:lpstr>
      <vt:lpstr>Lets revise: “Or”</vt:lpstr>
      <vt:lpstr> Ex. 5 p. 14 </vt:lpstr>
      <vt:lpstr> Ничего не понял       Всё понял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user-pc</dc:creator>
  <cp:lastModifiedBy>user-pc</cp:lastModifiedBy>
  <cp:revision>7</cp:revision>
  <dcterms:created xsi:type="dcterms:W3CDTF">2021-02-26T17:33:44Z</dcterms:created>
  <dcterms:modified xsi:type="dcterms:W3CDTF">2021-02-26T18:18:10Z</dcterms:modified>
</cp:coreProperties>
</file>