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4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432" autoAdjust="0"/>
  </p:normalViewPr>
  <p:slideViewPr>
    <p:cSldViewPr>
      <p:cViewPr varScale="1">
        <p:scale>
          <a:sx n="71" d="100"/>
          <a:sy n="71" d="100"/>
        </p:scale>
        <p:origin x="-13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1CEE2F-0BA5-4B9E-94F2-29074F66C392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78DB55-96D9-4D63-92E0-19D5C269EA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49A76AE-F5C1-47D3-A6DF-49F53BCE05D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BC8EBD0-65E6-47AF-8269-20A427AC9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mtClean="0"/>
              <a:t>Язык программирования </a:t>
            </a:r>
            <a:r>
              <a:rPr lang="en-US" smtClean="0"/>
              <a:t>Python</a:t>
            </a:r>
            <a:endParaRPr lang="ru-RU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Цикл «</a:t>
            </a:r>
            <a:r>
              <a:rPr lang="en-US" dirty="0" smtClean="0"/>
              <a:t>While</a:t>
            </a:r>
            <a:r>
              <a:rPr lang="ru-RU" dirty="0" smtClean="0"/>
              <a:t>». Урок-обобщение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53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Алгоритм — </a:t>
            </a:r>
            <a:r>
              <a:rPr lang="ru-RU" dirty="0" smtClean="0"/>
              <a:t>конечная последовательность шагов в решении задачи, приводящая от исходных данных к требуемому результату.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b="1" dirty="0" smtClean="0"/>
              <a:t>Цикл</a:t>
            </a:r>
            <a:r>
              <a:rPr lang="ru-RU" dirty="0" smtClean="0"/>
              <a:t>- это многократное выполнение одинаковой последовательности действий.</a:t>
            </a:r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Цикл с известным количеством шагов(         )</a:t>
            </a:r>
          </a:p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Цикл с неизвестным количеством </a:t>
            </a:r>
            <a:r>
              <a:rPr lang="ru-RU" dirty="0" err="1" smtClean="0"/>
              <a:t>шагов-цикл</a:t>
            </a:r>
            <a:r>
              <a:rPr lang="ru-RU" dirty="0" smtClean="0"/>
              <a:t> с условием (           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Циклические алгоритмы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6165304"/>
            <a:ext cx="1152128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While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32240" y="6165304"/>
            <a:ext cx="1152128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For</a:t>
            </a:r>
            <a:endParaRPr lang="ru-RU" sz="2800" b="1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Цикл </a:t>
            </a:r>
            <a:r>
              <a:rPr lang="en-US" dirty="0" smtClean="0"/>
              <a:t>“While” </a:t>
            </a:r>
            <a:r>
              <a:rPr lang="ru-RU" dirty="0" smtClean="0"/>
              <a:t>(Пока)</a:t>
            </a:r>
            <a:endParaRPr lang="ru-RU" dirty="0"/>
          </a:p>
        </p:txBody>
      </p:sp>
      <p:sp>
        <p:nvSpPr>
          <p:cNvPr id="4" name="Text Box 309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481328"/>
            <a:ext cx="8229600" cy="83099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buNone/>
            </a:pPr>
            <a:r>
              <a:rPr lang="en-US" sz="2400" b="1" dirty="0" smtClean="0">
                <a:solidFill>
                  <a:srgbClr val="CC6600"/>
                </a:solidFill>
                <a:latin typeface="Courier New" pitchFamily="49" charset="0"/>
              </a:rPr>
              <a:t>while</a:t>
            </a:r>
            <a:r>
              <a:rPr lang="en-US" sz="2400" dirty="0" smtClean="0">
                <a:latin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</a:rPr>
              <a:t>&lt;</a:t>
            </a:r>
            <a:r>
              <a:rPr lang="ru-RU" sz="2400" dirty="0">
                <a:latin typeface="Courier New" pitchFamily="49" charset="0"/>
              </a:rPr>
              <a:t>условие</a:t>
            </a:r>
            <a:r>
              <a:rPr lang="en-US" sz="2400" dirty="0" smtClean="0">
                <a:latin typeface="Courier New" pitchFamily="49" charset="0"/>
              </a:rPr>
              <a:t>&gt;:</a:t>
            </a:r>
            <a:endParaRPr lang="ru-RU" sz="2400" dirty="0" smtClean="0">
              <a:latin typeface="Courier New" pitchFamily="49" charset="0"/>
            </a:endParaRPr>
          </a:p>
          <a:p>
            <a:pPr eaLnBrk="1" hangingPunct="1">
              <a:spcBef>
                <a:spcPts val="0"/>
              </a:spcBef>
              <a:buNone/>
            </a:pPr>
            <a:r>
              <a:rPr lang="ru-RU" sz="2400" dirty="0" smtClean="0">
                <a:latin typeface="Courier New" pitchFamily="49" charset="0"/>
              </a:rPr>
              <a:t>     </a:t>
            </a:r>
            <a:r>
              <a:rPr lang="en-US" sz="2400" dirty="0" smtClean="0">
                <a:latin typeface="Courier New" pitchFamily="49" charset="0"/>
              </a:rPr>
              <a:t> &lt;</a:t>
            </a:r>
            <a:r>
              <a:rPr lang="ru-RU" sz="2400" dirty="0" err="1" smtClean="0">
                <a:latin typeface="Courier New" pitchFamily="49" charset="0"/>
              </a:rPr>
              <a:t>блок_операторов</a:t>
            </a:r>
            <a:r>
              <a:rPr lang="en-US" sz="2400" dirty="0" smtClean="0">
                <a:latin typeface="Courier New" pitchFamily="49" charset="0"/>
              </a:rPr>
              <a:t>&gt;</a:t>
            </a:r>
            <a:endParaRPr lang="ru-RU" sz="2400" dirty="0">
              <a:latin typeface="Courier New" pitchFamily="49" charset="0"/>
            </a:endParaRPr>
          </a:p>
        </p:txBody>
      </p:sp>
      <p:sp>
        <p:nvSpPr>
          <p:cNvPr id="5" name="Ромб 4"/>
          <p:cNvSpPr/>
          <p:nvPr/>
        </p:nvSpPr>
        <p:spPr>
          <a:xfrm>
            <a:off x="2411760" y="4077072"/>
            <a:ext cx="2232248" cy="1152128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условие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4077072"/>
            <a:ext cx="1800200" cy="1008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Тело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8344" y="5949280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Да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740352" y="5301208"/>
            <a:ext cx="73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Нет</a:t>
            </a:r>
            <a:endParaRPr lang="ru-RU" sz="24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8460432" y="3140968"/>
            <a:ext cx="0" cy="936104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8748464" y="3140968"/>
            <a:ext cx="0" cy="936104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/>
          <p:nvPr/>
        </p:nvCxnSpPr>
        <p:spPr>
          <a:xfrm rot="16200000" flipH="1">
            <a:off x="7380312" y="3429000"/>
            <a:ext cx="1080120" cy="360040"/>
          </a:xfrm>
          <a:prstGeom prst="bentConnector3">
            <a:avLst>
              <a:gd name="adj1" fmla="val -1531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7" name="Группа 46"/>
          <p:cNvGrpSpPr/>
          <p:nvPr/>
        </p:nvGrpSpPr>
        <p:grpSpPr>
          <a:xfrm>
            <a:off x="5076056" y="3645024"/>
            <a:ext cx="864096" cy="2088232"/>
            <a:chOff x="1259632" y="2924944"/>
            <a:chExt cx="1368152" cy="1296144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1259632" y="4221088"/>
              <a:ext cx="122413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Соединительная линия уступом 39"/>
            <p:cNvCxnSpPr/>
            <p:nvPr/>
          </p:nvCxnSpPr>
          <p:spPr>
            <a:xfrm flipV="1">
              <a:off x="1259632" y="2924944"/>
              <a:ext cx="1368152" cy="1296144"/>
            </a:xfrm>
            <a:prstGeom prst="bentConnector3">
              <a:avLst>
                <a:gd name="adj1" fmla="val 2780"/>
              </a:avLst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539552" y="2555612"/>
            <a:ext cx="462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Составь блок-схему оператора </a:t>
            </a:r>
            <a:r>
              <a:rPr lang="en-US" dirty="0" smtClean="0"/>
              <a:t>While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6" name="Oval 57"/>
          <p:cNvSpPr>
            <a:spLocks noChangeArrowheads="1"/>
          </p:cNvSpPr>
          <p:nvPr/>
        </p:nvSpPr>
        <p:spPr bwMode="auto">
          <a:xfrm>
            <a:off x="5148064" y="2420888"/>
            <a:ext cx="649288" cy="663575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4400" dirty="0">
                <a:solidFill>
                  <a:schemeClr val="bg1"/>
                </a:solidFill>
                <a:latin typeface="Arial Black" pitchFamily="34" charset="0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/>
      <p:bldP spid="8" grpId="0"/>
      <p:bldP spid="14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Когда Василисе Премудрой исполнилось     18 лет, Кощей Бессмертный решил взять ее замуж. Василиса спросила, сколько у Кощея сундуков с золотом. Кощей сказал, что у него 3000 сундуков полных, и каждый год прибавляется еще по 50 сундуков. Василиса обещала выйти за Кощея тогда, когда у него будет 5000 сундуков, полных золота. Сколько лет будет невесте Кощея в день свадьбы?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Задача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55674"/>
            <a:ext cx="8229600" cy="437688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решение задачи: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7644904" cy="429384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Тестирование в системе </a:t>
            </a:r>
            <a:r>
              <a:rPr lang="en-US" dirty="0" err="1" smtClean="0"/>
              <a:t>NetTest</a:t>
            </a:r>
            <a:r>
              <a:rPr lang="en-US" dirty="0" smtClean="0"/>
              <a:t>: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i="1" dirty="0" smtClean="0"/>
              <a:t>Используемые материалы: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endParaRPr lang="ru-RU" sz="2800" i="1" dirty="0" smtClean="0"/>
          </a:p>
          <a:p>
            <a:pPr lvl="0"/>
            <a:r>
              <a:rPr lang="ru-RU" sz="2800" dirty="0" err="1" smtClean="0"/>
              <a:t>Босова</a:t>
            </a:r>
            <a:r>
              <a:rPr lang="ru-RU" sz="2800" dirty="0" smtClean="0"/>
              <a:t> Л.Л. Информатика. 8-9 классы. Начала программирования на языке </a:t>
            </a:r>
            <a:r>
              <a:rPr lang="en-US" sz="2800" dirty="0" smtClean="0"/>
              <a:t>Python</a:t>
            </a:r>
            <a:r>
              <a:rPr lang="ru-RU" sz="2800" dirty="0" smtClean="0"/>
              <a:t>. Дополнительные главы к учебникам – М. : БИНОМ. Лаборатория знаний, 2020.</a:t>
            </a:r>
          </a:p>
          <a:p>
            <a:pPr lvl="0"/>
            <a:r>
              <a:rPr lang="ru-RU" sz="2800" dirty="0" smtClean="0"/>
              <a:t>Поляков К.Ю. Информатика. 8 класс.– М.: БИНОМ. Лаборатория знаний, 2019.</a:t>
            </a:r>
          </a:p>
          <a:p>
            <a:pPr lvl="0"/>
            <a:r>
              <a:rPr lang="ru-RU" sz="2800" dirty="0" err="1" smtClean="0"/>
              <a:t>Интернет-ресур</a:t>
            </a:r>
            <a:r>
              <a:rPr lang="en-US" sz="2800" dirty="0" smtClean="0"/>
              <a:t>c</a:t>
            </a:r>
            <a:r>
              <a:rPr lang="ru-RU" sz="2800" dirty="0" smtClean="0"/>
              <a:t>: </a:t>
            </a:r>
            <a:r>
              <a:rPr lang="en-US" sz="2800" dirty="0" err="1" smtClean="0"/>
              <a:t>LearningApps</a:t>
            </a:r>
            <a:r>
              <a:rPr lang="ru-RU" sz="2800" dirty="0" smtClean="0"/>
              <a:t>.</a:t>
            </a:r>
            <a:r>
              <a:rPr lang="en-US" sz="2800" dirty="0" smtClean="0"/>
              <a:t>org</a:t>
            </a:r>
            <a:endParaRPr lang="ru-RU" sz="2800" dirty="0" smtClean="0"/>
          </a:p>
          <a:p>
            <a:pPr lvl="0"/>
            <a:r>
              <a:rPr lang="ru-RU" sz="2800" dirty="0" err="1" smtClean="0"/>
              <a:t>Интерне-ресурс</a:t>
            </a:r>
            <a:r>
              <a:rPr lang="ru-RU" sz="2800" dirty="0" smtClean="0"/>
              <a:t>: </a:t>
            </a:r>
            <a:r>
              <a:rPr lang="en-US" sz="2800" dirty="0" err="1" smtClean="0"/>
              <a:t>Coreapp</a:t>
            </a: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/>
              <a:t>Спасибо за урок!!!</a:t>
            </a:r>
            <a:endParaRPr lang="ru-RU" sz="6600" b="1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3635896" y="3068960"/>
            <a:ext cx="2088232" cy="1656184"/>
          </a:xfrm>
          <a:prstGeom prst="smileyFac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142</TotalTime>
  <Words>125</Words>
  <Application>Microsoft Office PowerPoint</Application>
  <PresentationFormat>Экран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Язык программирования Python</vt:lpstr>
      <vt:lpstr>Циклические алгоритмы</vt:lpstr>
      <vt:lpstr>Цикл “While” (Пока)</vt:lpstr>
      <vt:lpstr>Задача</vt:lpstr>
      <vt:lpstr>Найди решение задачи:</vt:lpstr>
      <vt:lpstr>Тестирование в системе NetTest:</vt:lpstr>
      <vt:lpstr>Слайд 7</vt:lpstr>
      <vt:lpstr>Слайд 8</vt:lpstr>
    </vt:vector>
  </TitlesOfParts>
  <Company>HP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Язык программирования Python</dc:title>
  <dc:creator>Учитель</dc:creator>
  <cp:lastModifiedBy>Владысик</cp:lastModifiedBy>
  <cp:revision>18</cp:revision>
  <dcterms:created xsi:type="dcterms:W3CDTF">2021-02-07T13:40:53Z</dcterms:created>
  <dcterms:modified xsi:type="dcterms:W3CDTF">2021-03-17T03:11:33Z</dcterms:modified>
</cp:coreProperties>
</file>