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9" r:id="rId5"/>
    <p:sldId id="260" r:id="rId6"/>
    <p:sldId id="261" r:id="rId7"/>
    <p:sldId id="262" r:id="rId8"/>
    <p:sldId id="258" r:id="rId9"/>
    <p:sldId id="274" r:id="rId10"/>
    <p:sldId id="263" r:id="rId11"/>
    <p:sldId id="264" r:id="rId12"/>
    <p:sldId id="269" r:id="rId13"/>
    <p:sldId id="286" r:id="rId14"/>
    <p:sldId id="288" r:id="rId15"/>
    <p:sldId id="268" r:id="rId16"/>
    <p:sldId id="270" r:id="rId17"/>
    <p:sldId id="265" r:id="rId18"/>
    <p:sldId id="284" r:id="rId19"/>
    <p:sldId id="267" r:id="rId20"/>
    <p:sldId id="272" r:id="rId21"/>
    <p:sldId id="283" r:id="rId22"/>
    <p:sldId id="276" r:id="rId23"/>
    <p:sldId id="281" r:id="rId24"/>
    <p:sldId id="282" r:id="rId25"/>
    <p:sldId id="277" r:id="rId26"/>
    <p:sldId id="279" r:id="rId27"/>
    <p:sldId id="280" r:id="rId28"/>
    <p:sldId id="271" r:id="rId29"/>
    <p:sldId id="275" r:id="rId30"/>
    <p:sldId id="289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2;&#1086;&#1085;&#1082;&#1091;&#1088;&#1089;%202018%20&#1075;&#1086;&#1076;\&#1088;&#1099;&#1073;&#1073;&#1072;.wmv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2;&#1086;&#1085;&#1082;&#1091;&#1088;&#1089;%202018%20&#1075;&#1086;&#1076;\&#1087;&#1088;&#1086;%20&#1088;&#1099;&#1073;&#1072;&#1082;&#1086;&#1074;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28586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Значение осени в жизни наших оленеводов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конкурс 2018 год\ненецкая тундра\arctic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8143932" cy="517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Ольга\Documents\ненецкая тундра\1935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ненецкая тундра\0022-040-Zolotaja-osen-krasiva-v-tund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Ольга\Documents\ненецкая тундра\img4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Ольга\Documents\ненецкая тундра\IMG_20180302_093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2968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Ольга\Documents\ненецкая тундра\IMG_20180302_095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ocuments\ненецкая тундра\88951D975FD6-2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3762375" cy="2505075"/>
          </a:xfrm>
          <a:prstGeom prst="rect">
            <a:avLst/>
          </a:prstGeom>
          <a:noFill/>
        </p:spPr>
      </p:pic>
      <p:pic>
        <p:nvPicPr>
          <p:cNvPr id="2051" name="Picture 3" descr="C:\Users\Ольга\Documents\ненецкая тундра\gus_osenyu_nochev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28"/>
            <a:ext cx="4286280" cy="2500330"/>
          </a:xfrm>
          <a:prstGeom prst="rect">
            <a:avLst/>
          </a:prstGeom>
          <a:noFill/>
        </p:spPr>
      </p:pic>
      <p:pic>
        <p:nvPicPr>
          <p:cNvPr id="2052" name="Picture 4" descr="C:\Users\Ольга\Documents\ненецкая тундра\gus_osenyu_nag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071810"/>
            <a:ext cx="4429156" cy="3333750"/>
          </a:xfrm>
          <a:prstGeom prst="rect">
            <a:avLst/>
          </a:prstGeom>
          <a:noFill/>
        </p:spPr>
      </p:pic>
      <p:pic>
        <p:nvPicPr>
          <p:cNvPr id="2053" name="Picture 5" descr="C:\Users\Ольга\Documents\ненецкая тундра\kJjR2F0M8B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871543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IMG_20160724_151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ненецкая тундра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Ольга\Documents\ненецкая тундра\severnye-rybaki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29684" cy="5857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ненецкая тундра\7-D8Dh16w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5048286" cy="3786214"/>
          </a:xfrm>
          <a:prstGeom prst="rect">
            <a:avLst/>
          </a:prstGeom>
          <a:noFill/>
        </p:spPr>
      </p:pic>
      <p:pic>
        <p:nvPicPr>
          <p:cNvPr id="3" name="Picture 2" descr="G:\конкурс 2018 год\ненецкая тундра\7-D8Dh16we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8572560" cy="6429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ocuments\ненецкая тундра\slide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572560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конкурс 2018 год\ненецкая тундра\615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85728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ыбб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Ольга\Documents\ненецкая тундра\26168_d5d961d06b531d720c29024a191e979c.p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Ольга\Documents\ненецкая тундра\2017-11-15-11-57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643470" cy="3911231"/>
          </a:xfrm>
          <a:prstGeom prst="rect">
            <a:avLst/>
          </a:prstGeom>
          <a:noFill/>
        </p:spPr>
      </p:pic>
      <p:pic>
        <p:nvPicPr>
          <p:cNvPr id="9219" name="Picture 3" descr="C:\Users\Ольга\Documents\ненецкая тундра\okun-animal-reader.ru_.ru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572560" cy="6210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ро рыбаков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8604448" cy="6883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Ольга\Documents\ненецкая тундра\Bez-imeni-1-vosstanovleno-vosstanovleno-4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7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Ольга\Documents\ненецкая тундра\строган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9488"/>
            <a:ext cx="8572560" cy="631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C:\Users\Ольга\Documents\ненецкая тундра\hanti-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58245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ocuments\ненецкая тундра\7e504b5763a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85728"/>
            <a:ext cx="8643998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Ольга\Documents\ненецкая тундра\DSC_49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МОЛОДЦЫ!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89712"/>
            <a:ext cx="8429684" cy="503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ocuments\ненецкая тундра\e134b9ab849f4ea3b35dbc4c7a5bdf6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501121" cy="6269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ocuments\ненецкая тундра\1207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8215369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Ольга\Documents\ненецкая тундра\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Дары осени</a:t>
            </a:r>
            <a:endParaRPr lang="ru-RU" b="1" dirty="0"/>
          </a:p>
        </p:txBody>
      </p:sp>
      <p:pic>
        <p:nvPicPr>
          <p:cNvPr id="4098" name="Picture 2" descr="C:\Users\Ольга\Documents\ненецкая тундра\img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8715436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конкурс 2018 год\IMG_20160728_135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Ольга\Documents\4 класс\IMG_20180912_1834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10</Words>
  <Application>Microsoft Office PowerPoint</Application>
  <PresentationFormat>Экран (4:3)</PresentationFormat>
  <Paragraphs>3</Paragraphs>
  <Slides>31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Значение осени в жизни наших оленеводов</vt:lpstr>
      <vt:lpstr>Слайд 2</vt:lpstr>
      <vt:lpstr>Слайд 3</vt:lpstr>
      <vt:lpstr>Слайд 4</vt:lpstr>
      <vt:lpstr>Слайд 5</vt:lpstr>
      <vt:lpstr>Слайд 6</vt:lpstr>
      <vt:lpstr>Дары осени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МОЛОДЦЫ!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 в жизни коренных народов</dc:title>
  <dc:creator>Ольга</dc:creator>
  <cp:lastModifiedBy>Ольга</cp:lastModifiedBy>
  <cp:revision>19</cp:revision>
  <dcterms:created xsi:type="dcterms:W3CDTF">2018-10-21T07:58:40Z</dcterms:created>
  <dcterms:modified xsi:type="dcterms:W3CDTF">2018-11-04T15:56:27Z</dcterms:modified>
</cp:coreProperties>
</file>