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8" r:id="rId14"/>
    <p:sldId id="271" r:id="rId15"/>
    <p:sldId id="272" r:id="rId16"/>
    <p:sldId id="273" r:id="rId17"/>
    <p:sldId id="274" r:id="rId18"/>
    <p:sldId id="282" r:id="rId19"/>
    <p:sldId id="281" r:id="rId20"/>
    <p:sldId id="280" r:id="rId21"/>
    <p:sldId id="279" r:id="rId22"/>
    <p:sldId id="278" r:id="rId23"/>
    <p:sldId id="277" r:id="rId24"/>
    <p:sldId id="276" r:id="rId25"/>
    <p:sldId id="275" r:id="rId26"/>
    <p:sldId id="270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701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B26AEF-5E0F-4671-BDC7-1A3729BF0A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4843" y="1251209"/>
            <a:ext cx="8407020" cy="165576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781CEBB-F5C4-44B7-9923-A208C6EE2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6782" y="3301005"/>
            <a:ext cx="4995081" cy="26613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592B320-A854-44B1-BC83-FE66E7BD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90DA612-4276-4070-B0FD-E79B206E3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7F93D6B-7509-4754-9E9E-3EDBADCC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947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1E2F9C-FCFD-4814-AF0E-FB457C610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3F49123-5B5D-4456-AE89-2FD9D71A6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19BD221-6397-4BCA-ABC6-36B272AAA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6490272-CE90-4CEA-9D2D-703352754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EB388E5-7AE3-48EC-92DC-BCA1A1A1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747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2C21A72-E80A-41D4-AE10-653AC2BD74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A14B934-9AF0-4458-93DC-DF52873945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4B7A405-DC03-46F9-B296-94D9EC0E7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C423A46-2AB9-46F5-99D1-9BD0BD08F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5798EA-3657-466E-B04B-4EA186E7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541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647D7-37AA-4077-B525-B12F117E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839480-0BB4-4A91-BDBA-A75626264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164058C-DC53-402B-BAE6-96ACDC7B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6338B3F-F44C-4522-BCFF-CF0DFDDD8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AC9A75A-C1CB-40F5-B1B9-917A5EC13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795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522514-A414-4DEC-9707-9A29EB048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102735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4D32E76-E702-46D5-A829-A46108B5C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0621" y="4127382"/>
            <a:ext cx="5594092" cy="1981675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C0F9855-E348-4583-A269-A2A43004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A063224-4EB5-4761-A055-07052DE1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8F21FC-6EBC-4D6F-A650-1AEF564E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811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83B6EE-3A59-4533-91F9-EDD1AC226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C1C93EB-E6CD-4359-BF41-3D48E09300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5F0413A-8CDB-4881-8A88-ACFAE2821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93F18C-76C3-49AD-8E68-83B42A3AB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B662D10-FBF9-40D4-B35D-1AF68862A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ABDC3AC-83CA-4BAD-9133-5329E11CD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069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EEA42E-C0A2-407E-A002-4530316B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C5B19EE-4425-4871-AD8D-CCCBF4957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93856D2-1B77-4E2A-94A1-BC30F3C57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42826159-A129-48CC-A815-8D36740FC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91AD53A-737A-415E-8A68-739046BAC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83925EE6-63CC-4181-9BAA-AC29E8B92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D432D8F-8358-4F83-84CD-6FA6D1254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64188A9-07ED-4F00-BE42-E201B0F59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942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B9A29B-BC41-4962-B446-F40211D0B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7A34898-7D51-4DC2-A6DB-34EE2BAD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3BE428A-4747-4F3A-ACB8-F6F55B774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A5AC24D-58B3-474E-8F7A-31D92C874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331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1AB4C02-42F7-438C-AF9B-199BA36E3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6B2A059E-472D-48E4-8119-50ABCD907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3E4BF45-F82F-49BF-B9CC-090CA93F2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853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581928-CDD9-40D1-8B93-EFB90AC0B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E3B9481-54CD-4497-88A3-09B045DFE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A04F893-9D48-4928-A121-BF3B39FC9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498FE1F-A421-487A-A988-63E3E42F8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D16EFDA-9BC0-4FF8-9B3E-38B0D5D0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96AC85C-15F8-41F1-B62E-89463074D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8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BFD64D-6E82-46A9-99D9-07CB548C2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AC52316-B4E7-4BD7-98D1-8077C46382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49142A2-FF53-4CBF-9A23-A21B1AFA9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B17D39C-443F-4CB3-9A2B-4A40A6FC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4839DC8-79DD-4AE6-8A78-F38379B4C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7E6339-E7F3-405F-8FD7-6918C32F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743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A889CC-5459-4645-9EE2-D99DC48CA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6350" prstMaterial="softEdge">
              <a:bevelT w="38100" h="38100"/>
              <a:contourClr>
                <a:srgbClr val="003600"/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B2F955D-EF20-40BB-9783-5BA7E21A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3DB3DEB-B688-45F4-A109-D6FAD6F57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CC419-34E1-4E2B-9045-8ADEA4AD53B8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E5E7F4C-75ED-41E4-B46E-6F6FA250E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1D8AC-EB67-4816-89FC-4AF4AE9E4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4A60B-9556-4C73-9BF6-EB8A86136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68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4A48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9" Type="http://schemas.microsoft.com/office/2007/relationships/hdphoto" Target="NUL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11" Type="http://schemas.microsoft.com/office/2007/relationships/hdphoto" Target="NULL"/></Relationships>
</file>

<file path=ppt/slides/_rels/slide16.xml.rels><?xml version="1.0" encoding="UTF-8" standalone="yes"?>
<Relationships xmlns="http://schemas.openxmlformats.org/package/2006/relationships"><Relationship Id="rId13" Type="http://schemas.microsoft.com/office/2007/relationships/hdphoto" Target="NUL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15" Type="http://schemas.microsoft.com/office/2007/relationships/hdphoto" Target="NULL"/></Relationships>
</file>

<file path=ppt/slides/_rels/slide18.xml.rels><?xml version="1.0" encoding="UTF-8" standalone="yes"?>
<Relationships xmlns="http://schemas.openxmlformats.org/package/2006/relationships"><Relationship Id="rId17" Type="http://schemas.microsoft.com/office/2007/relationships/hdphoto" Target="NUL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19" Type="http://schemas.microsoft.com/office/2007/relationships/hdphoto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1" Type="http://schemas.microsoft.com/office/2007/relationships/hdphoto" Target="NUL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3" Type="http://schemas.microsoft.com/office/2007/relationships/hdphoto" Target="NULL"/></Relationships>
</file>

<file path=ppt/slides/_rels/slide22.xml.rels><?xml version="1.0" encoding="UTF-8" standalone="yes"?>
<Relationships xmlns="http://schemas.openxmlformats.org/package/2006/relationships"><Relationship Id="rId25" Type="http://schemas.microsoft.com/office/2007/relationships/hdphoto" Target="NUL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7" Type="http://schemas.microsoft.com/office/2007/relationships/hdphoto" Target="NUL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29" Type="http://schemas.microsoft.com/office/2007/relationships/hdphoto" Target="NUL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31" Type="http://schemas.microsoft.com/office/2007/relationships/hdphoto" Target="NUL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C8C7D4-0360-4638-97D8-AE56A1AC6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62365"/>
            <a:ext cx="9144000" cy="186967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 профилактике вредных привычек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«Факторы, влияющие на здоровье человека»</a:t>
            </a:r>
            <a:endParaRPr lang="ru-RU" sz="3600" dirty="0"/>
          </a:p>
        </p:txBody>
      </p:sp>
      <p:pic>
        <p:nvPicPr>
          <p:cNvPr id="1026" name="Рисунок 1" descr="C:\Users\my\Desktop\организационное\лого.jpg"/>
          <p:cNvPicPr>
            <a:picLocks noChangeAspect="1" noChangeArrowheads="1"/>
          </p:cNvPicPr>
          <p:nvPr/>
        </p:nvPicPr>
        <p:blipFill>
          <a:blip r:embed="rId2" cstate="print"/>
          <a:srcRect l="4214" r="13632"/>
          <a:stretch>
            <a:fillRect/>
          </a:stretch>
        </p:blipFill>
        <p:spPr bwMode="auto">
          <a:xfrm>
            <a:off x="612649" y="456843"/>
            <a:ext cx="1335024" cy="114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КЦ\OneDrive\Рабочий стол\gNyP9kHGQH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0457" y="2947609"/>
            <a:ext cx="3037114" cy="3092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8194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Ц\OneDrive\Рабочий стол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77241"/>
            <a:ext cx="8945880" cy="5288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Ц\OneDrive\Рабочий стол\qCYO6eDNww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EBD1"/>
              </a:clrFrom>
              <a:clrTo>
                <a:srgbClr val="F2EBD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362" y="1021080"/>
            <a:ext cx="8744713" cy="49225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КЦ\OneDrive\Рабочий стол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278" y="517525"/>
            <a:ext cx="7299642" cy="54747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" y="2606040"/>
            <a:ext cx="8930640" cy="777240"/>
          </a:xfrm>
        </p:spPr>
        <p:txBody>
          <a:bodyPr>
            <a:noAutofit/>
          </a:bodyPr>
          <a:lstStyle/>
          <a:p>
            <a:r>
              <a:rPr lang="ru-RU" sz="6000" dirty="0" smtClean="0"/>
              <a:t>«АЛЬТЕРНАТИВА»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3223865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ed-kopilka.ru/images/rebus1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43100"/>
            <a:ext cx="7162800" cy="297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-kopilka.ru/images/rebus2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35162"/>
            <a:ext cx="7162800" cy="2987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ed-kopilka.ru/images/rebus3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05535" y="1955800"/>
            <a:ext cx="6932930" cy="294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4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18870" y="1906587"/>
            <a:ext cx="6906260" cy="3044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5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9500" y="2057400"/>
            <a:ext cx="6985000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6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1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841500"/>
            <a:ext cx="6985000" cy="317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Вредные привычки</a:t>
            </a:r>
            <a:endParaRPr lang="ru-RU" dirty="0"/>
          </a:p>
        </p:txBody>
      </p:sp>
      <p:pic>
        <p:nvPicPr>
          <p:cNvPr id="2050" name="Picture 2" descr="C:\Users\КЦ\OneDrive\Рабочий стол\5f9f642bd0c9c22abd0a31ceb94afad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4884" y="577243"/>
            <a:ext cx="8959116" cy="48329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7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2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955800"/>
            <a:ext cx="6991350" cy="294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8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2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27125" y="1892300"/>
            <a:ext cx="6889750" cy="307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9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2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58862" y="1997075"/>
            <a:ext cx="7026275" cy="2863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10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2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9500" y="2035492"/>
            <a:ext cx="6985000" cy="2787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11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2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52525" y="2006600"/>
            <a:ext cx="6838950" cy="284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rebus12.jpg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3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930400"/>
            <a:ext cx="6838950" cy="299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6040"/>
            <a:ext cx="9144000" cy="777240"/>
          </a:xfrm>
        </p:spPr>
        <p:txBody>
          <a:bodyPr>
            <a:noAutofit/>
          </a:bodyPr>
          <a:lstStyle/>
          <a:p>
            <a:r>
              <a:rPr lang="ru-RU" sz="8800" dirty="0" smtClean="0"/>
              <a:t>«Анаграмма»</a:t>
            </a:r>
            <a:endParaRPr lang="ru-RU" sz="8800" dirty="0"/>
          </a:p>
        </p:txBody>
      </p:sp>
    </p:spTree>
    <p:extLst>
      <p:ext uri="{BB962C8B-B14F-4D97-AF65-F5344CB8AC3E}">
        <p14:creationId xmlns="" xmlns:p14="http://schemas.microsoft.com/office/powerpoint/2010/main" val="3223865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453640"/>
            <a:ext cx="87629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ЕНИЗААЛКИАВ </a:t>
            </a:r>
            <a:endParaRPr lang="ru-RU" sz="100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286000"/>
            <a:ext cx="8762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ДХОТЫ</a:t>
            </a:r>
            <a:endParaRPr lang="ru-RU" sz="100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286000"/>
            <a:ext cx="8762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ЕЬЗРОДЕОВ</a:t>
            </a:r>
            <a:endParaRPr lang="ru-RU" sz="96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" y="223612"/>
            <a:ext cx="7886700" cy="1325563"/>
          </a:xfrm>
        </p:spPr>
        <p:txBody>
          <a:bodyPr/>
          <a:lstStyle/>
          <a:p>
            <a:r>
              <a:rPr lang="ru-RU" dirty="0" smtClean="0"/>
              <a:t>Вредные привычки</a:t>
            </a:r>
            <a:endParaRPr lang="ru-RU" dirty="0"/>
          </a:p>
        </p:txBody>
      </p:sp>
      <p:pic>
        <p:nvPicPr>
          <p:cNvPr id="3074" name="Picture 2" descr="C:\Users\КЦ\OneDrive\Рабочий стол\scale_12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3441" y="1556657"/>
            <a:ext cx="3011988" cy="2002972"/>
          </a:xfrm>
          <a:prstGeom prst="rect">
            <a:avLst/>
          </a:prstGeom>
          <a:noFill/>
        </p:spPr>
      </p:pic>
      <p:pic>
        <p:nvPicPr>
          <p:cNvPr id="3075" name="Picture 3" descr="C:\Users\КЦ\OneDrive\Рабочий стол\types-therapy-adult-attachment-issu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85367" y="1372281"/>
            <a:ext cx="3657600" cy="2438400"/>
          </a:xfrm>
          <a:prstGeom prst="rect">
            <a:avLst/>
          </a:prstGeom>
          <a:noFill/>
        </p:spPr>
      </p:pic>
      <p:pic>
        <p:nvPicPr>
          <p:cNvPr id="3076" name="Picture 4" descr="C:\Users\КЦ\OneDrive\Рабочий стол\299169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738" y="4190999"/>
            <a:ext cx="2441260" cy="1830321"/>
          </a:xfrm>
          <a:prstGeom prst="rect">
            <a:avLst/>
          </a:prstGeom>
          <a:noFill/>
        </p:spPr>
      </p:pic>
      <p:pic>
        <p:nvPicPr>
          <p:cNvPr id="3077" name="Picture 5" descr="C:\Users\КЦ\OneDrive\Рабочий стол\Can-I-Have-My-DUI-Arrest-Record-Expunge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60914" y="4114801"/>
            <a:ext cx="3345073" cy="2016608"/>
          </a:xfrm>
          <a:prstGeom prst="rect">
            <a:avLst/>
          </a:prstGeom>
          <a:noFill/>
        </p:spPr>
      </p:pic>
      <p:pic>
        <p:nvPicPr>
          <p:cNvPr id="3078" name="Picture 6" descr="C:\Users\КЦ\OneDrive\Рабочий стол\Losing-money-768x76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53364" y="3353705"/>
            <a:ext cx="2840265" cy="2840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286000"/>
            <a:ext cx="8762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АТАБОР</a:t>
            </a:r>
            <a:endParaRPr lang="ru-RU" sz="96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286000"/>
            <a:ext cx="87629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РАУТЬЛИФЗУК</a:t>
            </a:r>
            <a:endParaRPr lang="ru-RU" sz="88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179320"/>
            <a:ext cx="8762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РОТСП</a:t>
            </a:r>
            <a:endParaRPr lang="ru-RU" sz="88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179320"/>
            <a:ext cx="8762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ОЛГОКЬЛА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179320"/>
            <a:ext cx="8762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ДКААРЯЗ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179320"/>
            <a:ext cx="8762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АЛКЗАКА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" y="2179320"/>
            <a:ext cx="8762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ЕНГИАГИ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6040"/>
            <a:ext cx="9144000" cy="777240"/>
          </a:xfrm>
        </p:spPr>
        <p:txBody>
          <a:bodyPr>
            <a:noAutofit/>
          </a:bodyPr>
          <a:lstStyle/>
          <a:p>
            <a:r>
              <a:rPr lang="ru-RU" sz="8800" dirty="0" smtClean="0"/>
              <a:t>«Медпункт»</a:t>
            </a:r>
            <a:endParaRPr lang="ru-RU" sz="8800" dirty="0"/>
          </a:p>
        </p:txBody>
      </p:sp>
    </p:spTree>
    <p:extLst>
      <p:ext uri="{BB962C8B-B14F-4D97-AF65-F5344CB8AC3E}">
        <p14:creationId xmlns="" xmlns:p14="http://schemas.microsoft.com/office/powerpoint/2010/main" val="32238659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94977" y="811180"/>
          <a:ext cx="4803726" cy="4576447"/>
        </p:xfrm>
        <a:graphic>
          <a:graphicData uri="http://schemas.openxmlformats.org/drawingml/2006/table">
            <a:tbl>
              <a:tblPr/>
              <a:tblGrid>
                <a:gridCol w="2401863"/>
                <a:gridCol w="2401863"/>
              </a:tblGrid>
              <a:tr h="1208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Окулист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Отоларинголог (ЛОР)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8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Хирург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Медицинская сестра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238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Педиатр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238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Кардиолог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r>
                        <a:rPr lang="ru-RU" sz="2200" b="1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Рентгенолог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90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156" marR="40156" marT="40156" marB="40156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23865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C8C7D4-0360-4638-97D8-AE56A1AC6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62365"/>
            <a:ext cx="9144000" cy="186967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 профилактике вредных привычек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«Факторы, влияющие на здоровье человека»</a:t>
            </a:r>
            <a:endParaRPr lang="ru-RU" sz="3600" dirty="0"/>
          </a:p>
        </p:txBody>
      </p:sp>
      <p:pic>
        <p:nvPicPr>
          <p:cNvPr id="1026" name="Рисунок 1" descr="C:\Users\my\Desktop\организационное\лого.jpg"/>
          <p:cNvPicPr>
            <a:picLocks noChangeAspect="1" noChangeArrowheads="1"/>
          </p:cNvPicPr>
          <p:nvPr/>
        </p:nvPicPr>
        <p:blipFill>
          <a:blip r:embed="rId2" cstate="print"/>
          <a:srcRect l="4214" r="13632"/>
          <a:stretch>
            <a:fillRect/>
          </a:stretch>
        </p:blipFill>
        <p:spPr bwMode="auto">
          <a:xfrm>
            <a:off x="612649" y="456843"/>
            <a:ext cx="1335024" cy="114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КЦ\OneDrive\Рабочий стол\gNyP9kHGQH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0457" y="2947609"/>
            <a:ext cx="3037114" cy="3092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819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Ц\Downloads\2021-10-14_16-43-2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1628" y="109582"/>
            <a:ext cx="7935685" cy="59537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432" y="821108"/>
            <a:ext cx="8304887" cy="527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Ц\OneDrive\Рабочий стол\Untitled-6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587" y="1066799"/>
            <a:ext cx="8761052" cy="45995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603971" y="1173233"/>
            <a:ext cx="7540029" cy="49684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поражается </a:t>
            </a:r>
            <a:r>
              <a:rPr kumimoji="0" lang="ru-RU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сердечно-сосудистая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система, увеличивается количество сокращений, развивается стенокардия и инфаркт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раздражаются стенки, происходит воспаление желудка, развивается гастрит, язва, рак, нарушается работа пищеварительной системы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нарушается работа печени, развивается цирроз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поражаются органы дыхания, развивается туберкулёз; 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 курящих при заболевании лёгких смертность в 25 раз выше, чем среди некурящих</a:t>
            </a:r>
          </a:p>
          <a:p>
            <a:pPr marL="514350" marR="0" lvl="0" indent="-51435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7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быстрое утомление, истощение, слабеет память, внимание,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начинаются головные боли, нарушается работа головного мозга, </a:t>
            </a:r>
          </a:p>
          <a:p>
            <a:pPr marL="514350" marR="0" lvl="0" indent="-51435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так как происходит сужение сосудов</a:t>
            </a:r>
          </a:p>
          <a:p>
            <a:pPr marL="514350" marR="0" lvl="0" indent="-5143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2" descr="C:\Users\КЦ\OneDrive\Рабочий стол\3c8b7826-2c10-469a-8344-64119d8bfe3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8464"/>
            <a:ext cx="2279851" cy="1421296"/>
          </a:xfrm>
          <a:prstGeom prst="rect">
            <a:avLst/>
          </a:prstGeom>
          <a:noFill/>
        </p:spPr>
      </p:pic>
      <p:pic>
        <p:nvPicPr>
          <p:cNvPr id="6" name="Picture 3" descr="C:\Users\КЦ\OneDrive\Рабочий стол\depositphotos_131288368-stock-illustration-human-stomach-icon-in-cartoo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8587" y="1863644"/>
            <a:ext cx="1324304" cy="1324303"/>
          </a:xfrm>
          <a:prstGeom prst="rect">
            <a:avLst/>
          </a:prstGeom>
          <a:noFill/>
        </p:spPr>
      </p:pic>
      <p:pic>
        <p:nvPicPr>
          <p:cNvPr id="7" name="Picture 4" descr="C:\Users\КЦ\OneDrive\Рабочий стол\че-овеческий-значок-печени-7232219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BEC"/>
              </a:clrFrom>
              <a:clrTo>
                <a:srgbClr val="FDFBEC">
                  <a:alpha val="0"/>
                </a:srgbClr>
              </a:clrTo>
            </a:clrChange>
          </a:blip>
          <a:srcRect b="17805"/>
          <a:stretch>
            <a:fillRect/>
          </a:stretch>
        </p:blipFill>
        <p:spPr bwMode="auto">
          <a:xfrm>
            <a:off x="1906431" y="2617967"/>
            <a:ext cx="1499419" cy="1232453"/>
          </a:xfrm>
          <a:prstGeom prst="rect">
            <a:avLst/>
          </a:prstGeom>
          <a:noFill/>
        </p:spPr>
      </p:pic>
      <p:pic>
        <p:nvPicPr>
          <p:cNvPr id="8" name="Picture 5" descr="C:\Users\КЦ\OneDrive\Рабочий стол\legki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2812" y="3987802"/>
            <a:ext cx="1728373" cy="1052053"/>
          </a:xfrm>
          <a:prstGeom prst="rect">
            <a:avLst/>
          </a:prstGeom>
          <a:noFill/>
        </p:spPr>
      </p:pic>
      <p:pic>
        <p:nvPicPr>
          <p:cNvPr id="9" name="Picture 7" descr="C:\Users\КЦ\OneDrive\Рабочий стол\brain_PNG1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1248" y="5189549"/>
            <a:ext cx="1455754" cy="1119811"/>
          </a:xfrm>
          <a:prstGeom prst="rect">
            <a:avLst/>
          </a:prstGeom>
          <a:noFill/>
        </p:spPr>
      </p:pic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9720" y="0"/>
            <a:ext cx="7037070" cy="1325563"/>
          </a:xfrm>
        </p:spPr>
        <p:txBody>
          <a:bodyPr/>
          <a:lstStyle/>
          <a:p>
            <a:r>
              <a:rPr lang="ru-RU" dirty="0" smtClean="0"/>
              <a:t>Последствия курения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EE9D7FE9-7B45-48E0-A5C6-D30AB82E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87880"/>
          </a:xfrm>
        </p:spPr>
        <p:txBody>
          <a:bodyPr>
            <a:normAutofit/>
          </a:bodyPr>
          <a:lstStyle/>
          <a:p>
            <a:r>
              <a:rPr lang="ru-RU" dirty="0" smtClean="0"/>
              <a:t>«Алкоголь»</a:t>
            </a:r>
            <a:br>
              <a:rPr lang="ru-RU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3600" dirty="0" smtClean="0">
                <a:ln>
                  <a:solidFill>
                    <a:schemeClr val="bg1"/>
                  </a:solidFill>
                </a:ln>
                <a:effectLst/>
              </a:rPr>
              <a:t>ПОХИТИТЕЛЬ РАССУДКА</a:t>
            </a:r>
            <a:endParaRPr lang="ru-RU" dirty="0" smtClean="0">
              <a:ln>
                <a:solidFill>
                  <a:schemeClr val="bg1"/>
                </a:solidFill>
              </a:ln>
              <a:effectLst/>
            </a:endParaRPr>
          </a:p>
        </p:txBody>
      </p:sp>
      <p:pic>
        <p:nvPicPr>
          <p:cNvPr id="11" name="Picture 2" descr="C:\Users\КЦ\Downloads\alcohol-and-amne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1" y="2651760"/>
            <a:ext cx="5699759" cy="2849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04800" y="2133600"/>
            <a:ext cx="8534400" cy="461665"/>
          </a:xfrm>
          <a:prstGeom prst="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яд, который нарушает работу всех внутренних органов.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03520" y="3947160"/>
            <a:ext cx="3505200" cy="2154436"/>
          </a:xfrm>
          <a:prstGeom prst="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Алкоголизм</a:t>
            </a: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тяжелая</a:t>
            </a:r>
          </a:p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хроническая трудноизлечимая болезнь</a:t>
            </a:r>
          </a:p>
        </p:txBody>
      </p:sp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Ц\OneDrive\Рабочий стол\alko_p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7828" y="601403"/>
            <a:ext cx="7913915" cy="54725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3557047"/>
      </p:ext>
    </p:extLst>
  </p:cSld>
  <p:clrMapOvr>
    <a:masterClrMapping/>
  </p:clrMapOvr>
</p:sld>
</file>

<file path=ppt/theme/theme1.xml><?xml version="1.0" encoding="utf-8"?>
<a:theme xmlns:a="http://schemas.openxmlformats.org/drawingml/2006/main" name="Здоровье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Здоровье2.potx" id="{16CF8D57-404F-49D0-88C4-BC1465CED3EA}" vid="{EE68328C-CBB3-48AA-8401-7A96E5639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Здоровье3</Template>
  <TotalTime>87</TotalTime>
  <Words>143</Words>
  <Application>Microsoft Office PowerPoint</Application>
  <PresentationFormat>Экран (4:3)</PresentationFormat>
  <Paragraphs>57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Здоровье3</vt:lpstr>
      <vt:lpstr>КЛАССНЫЙ ЧАС  по профилактике вредных привычек  «Факторы, влияющие на здоровье человека»</vt:lpstr>
      <vt:lpstr>Вредные привычки</vt:lpstr>
      <vt:lpstr>Вредные привычки</vt:lpstr>
      <vt:lpstr>Слайд 4</vt:lpstr>
      <vt:lpstr>Слайд 5</vt:lpstr>
      <vt:lpstr>Слайд 6</vt:lpstr>
      <vt:lpstr>Последствия курения</vt:lpstr>
      <vt:lpstr>«Алкоголь»  ПОХИТИТЕЛЬ РАССУДКА</vt:lpstr>
      <vt:lpstr>Слайд 9</vt:lpstr>
      <vt:lpstr>Слайд 10</vt:lpstr>
      <vt:lpstr>Слайд 11</vt:lpstr>
      <vt:lpstr>Слайд 12</vt:lpstr>
      <vt:lpstr>«АЛЬТЕРНАТИВА»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«Анаграмма»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«Медпункт»</vt:lpstr>
      <vt:lpstr>Слайд 38</vt:lpstr>
      <vt:lpstr>КЛАССНЫЙ ЧАС  по профилактике вредных привычек  «Факторы, влияющие на здоровье человека»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Здоровье</dc:title>
  <dc:creator>Эрика</dc:creator>
  <cp:lastModifiedBy>КЦ</cp:lastModifiedBy>
  <cp:revision>14</cp:revision>
  <dcterms:created xsi:type="dcterms:W3CDTF">2020-03-25T04:21:33Z</dcterms:created>
  <dcterms:modified xsi:type="dcterms:W3CDTF">2021-10-19T04:14:31Z</dcterms:modified>
</cp:coreProperties>
</file>