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A870078-1AA7-4930-955A-C98BDAF03601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E37423E-9CE5-4307-B018-3DFC68C706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sites.google.com/view/30101985/%D0%B3%D0%BB%D0%B0%D0%B2%D0%BD%D0%B0%D1%8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информатики 9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797152"/>
            <a:ext cx="4464495" cy="108012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Учитель: Бабченко Марина Владимировна</a:t>
            </a:r>
          </a:p>
          <a:p>
            <a:pPr algn="l"/>
            <a:r>
              <a:rPr lang="ru-RU" dirty="0" smtClean="0"/>
              <a:t>МАОУ «Голышмановская СОШ №2»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034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272808" cy="56886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3500" dirty="0"/>
              <a:t>1. Жили были дед и баба.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2. Была Курочка Ряба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3. Снесла курочка яичко.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4. Они били – не разбили.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5. Мышка побежала и разбила.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6. Дед, баба плачут.</a:t>
            </a:r>
          </a:p>
          <a:p>
            <a:pPr>
              <a:lnSpc>
                <a:spcPct val="150000"/>
              </a:lnSpc>
            </a:pPr>
            <a:r>
              <a:rPr lang="ru-RU" sz="3500" dirty="0"/>
              <a:t>7. Курочка утешает.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10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94" y="1772816"/>
            <a:ext cx="7524930" cy="292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95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Тема: Алгоритмы среди нас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/>
              <a:t>Цель урока изучить понятие </a:t>
            </a:r>
            <a:r>
              <a:rPr lang="ru-RU" dirty="0"/>
              <a:t>алгоритма, </a:t>
            </a:r>
            <a:r>
              <a:rPr lang="ru-RU" dirty="0" smtClean="0"/>
              <a:t>свойства </a:t>
            </a:r>
            <a:r>
              <a:rPr lang="ru-RU" dirty="0"/>
              <a:t>алгоритма, типы алгоритмических конструкций, способы записи алгоритмов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68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08720"/>
            <a:ext cx="7128792" cy="5256584"/>
          </a:xfrm>
        </p:spPr>
        <p:txBody>
          <a:bodyPr>
            <a:normAutofit/>
          </a:bodyPr>
          <a:lstStyle/>
          <a:p>
            <a:r>
              <a:rPr lang="ru-RU" dirty="0"/>
              <a:t>1 группа «Историки» </a:t>
            </a:r>
            <a:r>
              <a:rPr lang="ru-RU" dirty="0" smtClean="0"/>
              <a:t>(изучить </a:t>
            </a:r>
            <a:r>
              <a:rPr lang="ru-RU" dirty="0"/>
              <a:t>историю алгоритмов и </a:t>
            </a:r>
            <a:r>
              <a:rPr lang="ru-RU" dirty="0" smtClean="0"/>
              <a:t>оформить </a:t>
            </a:r>
            <a:r>
              <a:rPr lang="ru-RU" dirty="0"/>
              <a:t>страницу с кратким содержанием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 smtClean="0"/>
              <a:t>2 </a:t>
            </a:r>
            <a:r>
              <a:rPr lang="ru-RU" dirty="0"/>
              <a:t>группа «Мечтатели» </a:t>
            </a:r>
            <a:r>
              <a:rPr lang="ru-RU" dirty="0" smtClean="0"/>
              <a:t>(работа </a:t>
            </a:r>
            <a:r>
              <a:rPr lang="ru-RU" dirty="0"/>
              <a:t>с Интернет ресурсом, </a:t>
            </a:r>
            <a:r>
              <a:rPr lang="ru-RU" dirty="0" smtClean="0"/>
              <a:t>найти </a:t>
            </a:r>
            <a:r>
              <a:rPr lang="ru-RU" dirty="0"/>
              <a:t>доказательство того что алгоритмы присутствуют в повседневной жизни людей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/>
              <a:t>3 группа «Теоретики» </a:t>
            </a:r>
            <a:r>
              <a:rPr lang="ru-RU" dirty="0" smtClean="0"/>
              <a:t>(изучить </a:t>
            </a:r>
            <a:r>
              <a:rPr lang="ru-RU" dirty="0"/>
              <a:t>понятие алгоритма, свойства </a:t>
            </a:r>
            <a:r>
              <a:rPr lang="ru-RU" dirty="0" smtClean="0"/>
              <a:t>алгоритма, способы его записи)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43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2696"/>
            <a:ext cx="756084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Домашнее задание:</a:t>
            </a:r>
          </a:p>
          <a:p>
            <a:r>
              <a:rPr lang="ru-RU" dirty="0" smtClean="0"/>
              <a:t>1. Ссылку на сайт: </a:t>
            </a:r>
            <a:r>
              <a:rPr lang="ru-RU" u="sng" dirty="0">
                <a:hlinkClick r:id="rId2"/>
              </a:rPr>
              <a:t>https://sites.google.com/view/30101985/%D0%B3%D0%BB%D0%B0%D0%B2%D0%BD%D0%B0%D1%8F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Составить </a:t>
            </a:r>
            <a:r>
              <a:rPr lang="ru-RU" dirty="0"/>
              <a:t>опорный конспект по теме «Алгоритмы</a:t>
            </a:r>
            <a:r>
              <a:rPr lang="ru-RU" dirty="0" smtClean="0"/>
              <a:t>».</a:t>
            </a:r>
          </a:p>
          <a:p>
            <a:endParaRPr lang="ru-RU" dirty="0"/>
          </a:p>
          <a:p>
            <a:r>
              <a:rPr lang="ru-RU" dirty="0"/>
              <a:t>3. </a:t>
            </a:r>
            <a:r>
              <a:rPr lang="ru-RU" dirty="0" smtClean="0"/>
              <a:t>Подготовятся </a:t>
            </a:r>
            <a:r>
              <a:rPr lang="ru-RU" dirty="0"/>
              <a:t>к тесту по теме «Алгоритмы</a:t>
            </a:r>
            <a:r>
              <a:rPr lang="ru-RU" dirty="0" smtClean="0"/>
              <a:t>».</a:t>
            </a:r>
          </a:p>
          <a:p>
            <a:endParaRPr lang="ru-RU" dirty="0"/>
          </a:p>
          <a:p>
            <a:r>
              <a:rPr lang="ru-RU" dirty="0"/>
              <a:t>4. Оформляют пример алгоритма из жизни (например рецепт по приготовлению блюда, песня по алгоритму и </a:t>
            </a:r>
            <a:r>
              <a:rPr lang="ru-RU" dirty="0" err="1"/>
              <a:t>т.д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959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717337" cy="667202"/>
          </a:xfrm>
        </p:spPr>
        <p:txBody>
          <a:bodyPr>
            <a:normAutofit fontScale="90000"/>
          </a:bodyPr>
          <a:lstStyle/>
          <a:p>
            <a:r>
              <a:rPr lang="ru-RU" dirty="0"/>
              <a:t>«Шесть шляп»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7200800" cy="532859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Белая</a:t>
            </a:r>
            <a:r>
              <a:rPr lang="ru-RU" dirty="0" smtClean="0"/>
              <a:t> </a:t>
            </a:r>
            <a:r>
              <a:rPr lang="ru-RU" dirty="0"/>
              <a:t>– Тебя интересуют только факты! /Что ты уже знаешь? Какая информация тебе еще необходима? Как можно получить недостающую информацию</a:t>
            </a:r>
            <a:r>
              <a:rPr lang="ru-RU" dirty="0" smtClean="0"/>
              <a:t>?/</a:t>
            </a:r>
            <a:endParaRPr lang="ru-RU" dirty="0"/>
          </a:p>
          <a:p>
            <a:r>
              <a:rPr lang="ru-RU" b="1" dirty="0"/>
              <a:t>Чёрная</a:t>
            </a:r>
            <a:r>
              <a:rPr lang="ru-RU" dirty="0"/>
              <a:t> -  Ты ворчун – пессимист, ты все критикуешь!!! /Что тебе не понравилось? Что вызывает сомнения?/</a:t>
            </a:r>
          </a:p>
          <a:p>
            <a:r>
              <a:rPr lang="ru-RU" b="1" dirty="0"/>
              <a:t>Жёлтая</a:t>
            </a:r>
            <a:r>
              <a:rPr lang="ru-RU" dirty="0"/>
              <a:t> – Ты обаятельный оптимист, ты всем доволен! / Что тебе понравилось больше всего? Почему это стоит знать и применять?/</a:t>
            </a:r>
          </a:p>
          <a:p>
            <a:r>
              <a:rPr lang="ru-RU" b="1" dirty="0"/>
              <a:t>Зеленая</a:t>
            </a:r>
            <a:r>
              <a:rPr lang="ru-RU" dirty="0"/>
              <a:t> – Ты невероятно творческий человек, ты фантазер! /Какие новые идеи  у тебя возникают? Как можно еще применять полученные знания?/</a:t>
            </a:r>
          </a:p>
          <a:p>
            <a:r>
              <a:rPr lang="ru-RU" b="1" dirty="0"/>
              <a:t>Синяя</a:t>
            </a:r>
            <a:r>
              <a:rPr lang="ru-RU" dirty="0"/>
              <a:t> – Ты размышляешь о пользе, которую несут новые знания, ты мудрец! /Чего ты достиг? Как следует применять полученные знания для эффективного достижения своих целей?/</a:t>
            </a:r>
          </a:p>
          <a:p>
            <a:r>
              <a:rPr lang="ru-RU" b="1" dirty="0"/>
              <a:t>Красная</a:t>
            </a:r>
            <a:r>
              <a:rPr lang="ru-RU" dirty="0"/>
              <a:t> – Ты не думаешь, ты чувствуешь, тебя переполняют эмоции! /Что ты чувствуешь:  страх, радость, угрозу, восхищение, желание действовать?/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7621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25</TotalTime>
  <Words>223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Кнопка</vt:lpstr>
      <vt:lpstr>Урок информатики 9 класс</vt:lpstr>
      <vt:lpstr>Презентация PowerPoint</vt:lpstr>
      <vt:lpstr>Презентация PowerPoint</vt:lpstr>
      <vt:lpstr>Тема: Алгоритмы среди нас </vt:lpstr>
      <vt:lpstr>Презентация PowerPoint</vt:lpstr>
      <vt:lpstr>Презентация PowerPoint</vt:lpstr>
      <vt:lpstr>«Шесть шляп»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информатики 9 класс</dc:title>
  <dc:creator>юзер</dc:creator>
  <cp:lastModifiedBy>юзер</cp:lastModifiedBy>
  <cp:revision>2</cp:revision>
  <dcterms:created xsi:type="dcterms:W3CDTF">2021-08-24T03:32:00Z</dcterms:created>
  <dcterms:modified xsi:type="dcterms:W3CDTF">2021-08-24T03:57:33Z</dcterms:modified>
</cp:coreProperties>
</file>