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140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23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42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40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0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84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08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77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36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24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57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79EA6-7821-4C3A-BED7-68B2BA5A4A42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A5F97-4A31-4D4E-9B40-20E5916E7D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3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368151"/>
          </a:xfrm>
        </p:spPr>
        <p:txBody>
          <a:bodyPr/>
          <a:lstStyle/>
          <a:p>
            <a:r>
              <a:rPr lang="ru-RU" dirty="0" smtClean="0"/>
              <a:t>горельеф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писание: P103016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4392488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453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детали</a:t>
            </a:r>
            <a:endParaRPr lang="ru-RU" dirty="0"/>
          </a:p>
        </p:txBody>
      </p:sp>
      <p:pic>
        <p:nvPicPr>
          <p:cNvPr id="4" name="Объект 3" descr="Описание: P103016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400600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576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горельеф</vt:lpstr>
      <vt:lpstr>Основные детали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горельеф</dc:title>
  <dc:creator>user</dc:creator>
  <cp:lastModifiedBy>user</cp:lastModifiedBy>
  <cp:revision>3</cp:revision>
  <dcterms:created xsi:type="dcterms:W3CDTF">2023-03-01T17:55:43Z</dcterms:created>
  <dcterms:modified xsi:type="dcterms:W3CDTF">2023-03-01T19:12:57Z</dcterms:modified>
</cp:coreProperties>
</file>