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60" r:id="rId7"/>
    <p:sldId id="262" r:id="rId8"/>
    <p:sldId id="264" r:id="rId9"/>
    <p:sldId id="261" r:id="rId10"/>
    <p:sldId id="265" r:id="rId11"/>
    <p:sldId id="277" r:id="rId12"/>
    <p:sldId id="266" r:id="rId13"/>
    <p:sldId id="268" r:id="rId14"/>
    <p:sldId id="275" r:id="rId15"/>
    <p:sldId id="276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" name="Picture 7"/>
          <p:cNvPicPr/>
          <p:nvPr/>
        </p:nvPicPr>
        <p:blipFill>
          <a:blip r:embed="rId15"/>
          <a:stretch/>
        </p:blipFill>
        <p:spPr>
          <a:xfrm>
            <a:off x="2060280" y="1563120"/>
            <a:ext cx="4813560" cy="8460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416799D9-0648-4D02-8B85-ECFC2ECC97D6}" type="datetime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10/29/2025</a:t>
            </a:fld>
            <a:endParaRPr lang="en-US" sz="1800" b="0" strike="noStrike" spc="-1"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24754EE5-3614-404D-854F-883FCBB0C447}" type="slidenum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‹#›</a:t>
            </a:fld>
            <a:endParaRPr lang="en-US" sz="1800" b="0" strike="noStrike" spc="-1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6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4" name="Picture 7"/>
          <p:cNvPicPr/>
          <p:nvPr/>
        </p:nvPicPr>
        <p:blipFill>
          <a:blip r:embed="rId15"/>
          <a:stretch/>
        </p:blipFill>
        <p:spPr>
          <a:xfrm>
            <a:off x="2060280" y="1563120"/>
            <a:ext cx="4813560" cy="84600"/>
          </a:xfrm>
          <a:prstGeom prst="rect">
            <a:avLst/>
          </a:prstGeom>
          <a:ln>
            <a:noFill/>
          </a:ln>
        </p:spPr>
      </p:pic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4000" b="1" strike="noStrike" cap="all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2000" b="0" strike="noStrike" spc="-1">
                <a:solidFill>
                  <a:srgbClr val="8B8B8B"/>
                </a:solidFill>
                <a:latin typeface="Calibri"/>
              </a:rPr>
              <a:t>Образец текста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64BF66D4-05A8-4DA2-AFCF-D571B6770242}" type="datetime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10/29/2025</a:t>
            </a:fld>
            <a:endParaRPr lang="en-US" sz="1800" b="0" strike="noStrike" spc="-1"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4A35E544-CF7D-47AE-AC13-733BDADB4509}" type="slidenum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‹#›</a:t>
            </a:fld>
            <a:endParaRPr lang="en-US" sz="1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7" name="Picture 7"/>
          <p:cNvPicPr/>
          <p:nvPr/>
        </p:nvPicPr>
        <p:blipFill>
          <a:blip r:embed="rId15"/>
          <a:stretch/>
        </p:blipFill>
        <p:spPr>
          <a:xfrm>
            <a:off x="2060280" y="1563120"/>
            <a:ext cx="4813560" cy="84600"/>
          </a:xfrm>
          <a:prstGeom prst="rect">
            <a:avLst/>
          </a:prstGeom>
          <a:ln>
            <a:noFill/>
          </a:ln>
        </p:spPr>
      </p:pic>
      <p:sp>
        <p:nvSpPr>
          <p:cNvPr id="88" name="PlaceHolder 2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91" name="PlaceHolder 5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6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93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B693F7B-4929-470A-8836-18CFA7FF0324}" type="datetime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10/29/2025</a:t>
            </a:fld>
            <a:endParaRPr lang="en-US" sz="1800" b="0" strike="noStrike" spc="-1">
              <a:latin typeface="Times New Roman"/>
            </a:endParaRPr>
          </a:p>
        </p:txBody>
      </p:sp>
      <p:sp>
        <p:nvSpPr>
          <p:cNvPr id="94" name="PlaceHolder 8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95" name="PlaceHolder 9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9574E65-7C2C-4A9C-B1F1-8AD01D799932}" type="slidenum">
              <a:rPr lang="en-US" sz="1800" b="0" strike="noStrike" spc="-1">
                <a:solidFill>
                  <a:srgbClr val="000000"/>
                </a:solidFill>
                <a:latin typeface="Arial"/>
              </a:rPr>
              <a:pPr>
                <a:lnSpc>
                  <a:spcPct val="100000"/>
                </a:lnSpc>
              </a:pPr>
              <a:t>‹#›</a:t>
            </a:fld>
            <a:endParaRPr lang="en-US" sz="1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700560" y="228600"/>
            <a:ext cx="7742160" cy="6629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ДОШКОЛЬНОЕ  ОБРАЗОВАТЕЛЬНОЕ  УЧРЕЖДЕНИЕ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«КАРГАСОКСКИЙ  ДЕТСКИЙ САД №27»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(МБДОУ «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Каргасокский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д/с №27»)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636700, с.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Томская область,  ул. Советская, 49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(38 253) 2-12-62, факс (38 253 ) 2 – 36 – 61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alenuska</a:t>
            </a:r>
            <a:r>
              <a:rPr lang="ru-RU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r>
              <a:rPr lang="ru-RU" b="1" dirty="0" smtClean="0"/>
              <a:t>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среднесрочному проекту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старшего дошкольного возраста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(5-6 лет) 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3 месяца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r"/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- составитель: воспитатель </a:t>
            </a:r>
          </a:p>
          <a:p>
            <a:pPr algn="r"/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Легенькова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Вячеславовна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Каргасок2021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  <a:p>
            <a:pPr algn="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pPr algn="ctr">
              <a:lnSpc>
                <a:spcPct val="100000"/>
              </a:lnSpc>
            </a:pPr>
            <a:endParaRPr lang="en-US" sz="6000" b="0" strike="noStrike" spc="-1" dirty="0">
              <a:latin typeface="Arial"/>
            </a:endParaRPr>
          </a:p>
        </p:txBody>
      </p:sp>
      <p:sp>
        <p:nvSpPr>
          <p:cNvPr id="133" name="CustomShape 2"/>
          <p:cNvSpPr/>
          <p:nvPr/>
        </p:nvSpPr>
        <p:spPr>
          <a:xfrm>
            <a:off x="1858320" y="4019760"/>
            <a:ext cx="5493960" cy="1461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2004954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реализации проекта на занятиях по изобразительной деятельности дети рисуют свой дом и портреты своих родных, составляют рассказы о доме, в котором живут и в котором хотели бы жить, когда будут взрослыми, называют свой домашний адрес, улицу на которой расположен детский сад «Аленушка».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1083" y="3525251"/>
            <a:ext cx="4090737" cy="306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2458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1872606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походе в «Музей искусств народов Севера» воспитанники познакомились с достопримечательностями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Каргаска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находящихся на маршруте следования (ДДТ, Районный Дом культуры, Детская школа искусств, районная библиотека, улицами, по которым мы проходили, памятником Ленину).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905" y="3477126"/>
            <a:ext cx="3332747" cy="2499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686" y="3801979"/>
            <a:ext cx="3801979" cy="2851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487654" y="4032083"/>
            <a:ext cx="3188368" cy="239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4004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1162743"/>
          </a:xfrm>
        </p:spPr>
        <p:txBody>
          <a:bodyPr/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развлечения «Русская горница», знакомством с народными праздниками «Колядки», «Масленица» (проводимые, в срок реализации проекта в ООД), знакомство с промыслами при оформлении мини-музея «Промыслы народных мастеров»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знакомства с традициями и обрядами народов населяющих Россию.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443" y="4403557"/>
            <a:ext cx="2919663" cy="21897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35342" y="2910139"/>
            <a:ext cx="3260558" cy="2445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935525" y="3362458"/>
            <a:ext cx="3272589" cy="245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1694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27273"/>
            <a:ext cx="3176337" cy="2382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704683" y="3699860"/>
            <a:ext cx="3537284" cy="2652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6648" y="3719262"/>
            <a:ext cx="3204411" cy="2403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0189" y="227273"/>
            <a:ext cx="5149516" cy="3862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0508" y="4135737"/>
            <a:ext cx="3479368" cy="260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752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3215558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повысился уровень знаний о народе, населяющем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Каргасокский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край (селькупы). Их культуре, быте, языке.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316" y="4403675"/>
            <a:ext cx="3043989" cy="2282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6084" y="2785310"/>
            <a:ext cx="2827421" cy="21205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0168" y="4905876"/>
            <a:ext cx="2658979" cy="19942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3444" y="2843271"/>
            <a:ext cx="2941721" cy="220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0475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1451501"/>
          </a:xfrm>
        </p:spPr>
        <p:txBody>
          <a:bodyPr/>
          <a:lstStyle/>
          <a:p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приятно, что нашими единомышленниками стали родители воспитанников, благодаря помощи родителей оформлен альбом «Вот эта улица, вот этот дом…» (предоставили фото улиц и детей на фоне домов). Благодаря этому дети лучше узнали названия улиц </a:t>
            </a:r>
            <a:r>
              <a:rPr lang="ru-RU" sz="3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Каргаска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понятие «домашний адрес». Родители участвовали в оформлении выставок детских работ.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2318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4286368"/>
          </a:xfrm>
        </p:spPr>
        <p:txBody>
          <a:bodyPr/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сайт детского сада родители и ближайшее окружение воспитанников регулярно знакомились со всеми  проводимыми мероприятиями.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1584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3143368"/>
          </a:xfrm>
        </p:spPr>
        <p:txBody>
          <a:bodyPr/>
          <a:lstStyle/>
          <a:p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реализации проекта так же была осуществлена деятельность по теме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«Технология экспериментирования в познавательном развитии детей старшего дошкольного возраста». Разработано занятие «Природное явление - извержение вулкана»,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проведена предварительная работа: беседа с детьми «Все обо всем», изучение строения вулкана по иллюстрациям, изготовление макета вулкана. Занятие проведено и снято на камеру для предоставления отчета на педагогическом часе. По итогу занятия выявлено, что у детей сформированы знания о происхождении вулканов. Знают строении вулкана, называют его части: конус, пирамида, жерло, кратер, магма, лава и т.д. Эксперимент «извержение вулкана» произвел на воспитанников яркое впечатление. Желание и в дальнейшем участвовать в исследовательской деятельности.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116178"/>
            <a:ext cx="3465095" cy="25988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661931" y="3433512"/>
            <a:ext cx="3019926" cy="22649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222975" y="3510214"/>
            <a:ext cx="2815389" cy="211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8532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38092" y="636051"/>
            <a:ext cx="2899611" cy="2174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690452" y="545814"/>
            <a:ext cx="3140243" cy="23551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998505" y="540537"/>
            <a:ext cx="2916128" cy="21870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419548" y="3842099"/>
            <a:ext cx="2899611" cy="21747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4513876" y="4042526"/>
            <a:ext cx="2883568" cy="216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7867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4874" y="645844"/>
            <a:ext cx="6581274" cy="493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5513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722160" y="288759"/>
            <a:ext cx="7772040" cy="513748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 для познавательного, социально-личностного и патриотического воспитания детей старшего дошкольного возраста имеет знакомство с родным посёлком, с историей родного края, его достопримечательностями.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дети знают название поселка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воспитателя называют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 домашний адрес, c увлечением рассматривают фотографии о родном поселке, делятся впечатлениями. Но, беседуя с ними, я убедилась в том, что у них отсутствуют знания об истории возникновения родного поселка, о его символике. Не знают названия окружающих их дома улиц. Улиц, где находятся достопримечательности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Каргаска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имеют недостаточно знаний о своем крае, не уделяют внимание данной проблеме, считая ее неважной. Дети не владеют достаточной информацией о родном посёлке. Не имея достаточного количества знаний, трудно сформировать уважительное отношение к малой Родине.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я разработала проект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"Мой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TextShape 3"/>
          <p:cNvSpPr txBox="1"/>
          <p:nvPr/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TextShape 4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b"/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TextShape 5"/>
          <p:cNvSpPr txBox="1"/>
          <p:nvPr/>
        </p:nvSpPr>
        <p:spPr>
          <a:xfrm>
            <a:off x="683469" y="685800"/>
            <a:ext cx="8060798" cy="5439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любовь к Родине, к родному селу и его истории.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представление детям о местоположении села, улицах, климате, природе, символике родного края, достопримечательностях села.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представление дошкольникам о народах, живущих в селе и культуре, которую они представляют.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473" y="2830411"/>
            <a:ext cx="3537284" cy="26396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2762" y="2711016"/>
            <a:ext cx="3621505" cy="24445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7920" y="4725370"/>
            <a:ext cx="2438400" cy="1728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должны знать: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604519"/>
            <a:ext cx="8229240" cy="4423301"/>
          </a:xfrm>
        </p:spPr>
        <p:txBody>
          <a:bodyPr/>
          <a:lstStyle/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своего села; 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рассказывать о своем родном селе.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свой домашний адрес.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представление о символике села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название близлежащих улиц.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представление о жизни и быте коренных народах населяющих Сибирь.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Узнают на фотографиях достопримечательности села, умеют рассказывать о них.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наблюдениях за растениями, животными, птицами, рыбами и в посильном труде по уходу за ними; делятся своими познаниями о живом и не живом; не рвать, не ломать растения, бережно относиться к живым существам, не вредить им.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Знают правила поведения в природе.</a:t>
            </a:r>
          </a:p>
          <a:p>
            <a:pPr lvl="0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рассказывать о неразрывной связи человека с природой, значимости окружающей среды для здорового образа жизни людей.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2765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73599"/>
            <a:ext cx="8229240" cy="3732917"/>
          </a:xfrm>
        </p:spPr>
        <p:txBody>
          <a:bodyPr/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проектов по воспитанию у детей любви к Родине, к родному селу и его истории я использовала такие формы работы, как: целевые прогулки, экскурсии в музей искусств народов Севера; беседы с детьми об истории родной края, села; игры; чтение художественной литературы, развлечения, викторины; демонстрация тематических слайдов, видеороликов, иллюстраций; знакомство с русским фольклором – сказками, пословицами,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поговорками;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народным творчеством; знакомство с творчеством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Каргасокских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писателей, художников; посещение тематических выставок.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561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695" y="1859340"/>
            <a:ext cx="86146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проводились мной во второй половине дня, по специально составленному расписанию в соответствии СанПиН 2.4.1.3049-13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проводила 1 занятие в неделю. Продолжительность занятий 25 минут. Проведено 12 занятий. На занятии присутствовали все дети, находящиеся в группе в день проведения.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срок реализации проекта в мероприятиях участвовал – 169 воспитанников.</a:t>
            </a:r>
          </a:p>
        </p:txBody>
      </p:sp>
    </p:spTree>
    <p:extLst>
      <p:ext uri="{BB962C8B-B14F-4D97-AF65-F5344CB8AC3E}">
        <p14:creationId xmlns:p14="http://schemas.microsoft.com/office/powerpoint/2010/main" xmlns="" val="1291968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3167432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реализовался через темы: 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«Край, в котором я живу».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знакомились с местоположением села, улицами, климатом, природой, символика родного края, достопримечательностями села.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«Наши корни».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знакомились  с народами, живущими в селе. Их культурой, традициями, бытом.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4239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457200" y="1130968"/>
            <a:ext cx="8229240" cy="2189748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проекта оформлен демонстрационный стенд, уголок, для пособий. Альбом «Творчество земляков» (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Каргасокские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поэты и художники), выставки работ родителей и детей «Вот эта улица, вот этот дом…», сформирован альбом. Оформлен мини-музей «Промыслы народных мастеров».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2452" y="3046996"/>
            <a:ext cx="4584032" cy="3438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3556835"/>
            <a:ext cx="3224463" cy="241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847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4712" y="2283802"/>
            <a:ext cx="3413961" cy="45519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808" y="475254"/>
            <a:ext cx="2355182" cy="31402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2133" y="273600"/>
            <a:ext cx="2505547" cy="33407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52" y="3174641"/>
            <a:ext cx="3693695" cy="277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4173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</TotalTime>
  <Words>861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Office Theme</vt:lpstr>
      <vt:lpstr>Office Theme</vt:lpstr>
      <vt:lpstr>Office Theme</vt:lpstr>
      <vt:lpstr>Слайд 1</vt:lpstr>
      <vt:lpstr>Слайд 2</vt:lpstr>
      <vt:lpstr>Слайд 3</vt:lpstr>
      <vt:lpstr>Ожидаемый результат  Дети должны знать: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subject/>
  <dc:creator>Шаблон Фокиной Л. П.</dc:creator>
  <dc:description/>
  <cp:lastModifiedBy>Зоя</cp:lastModifiedBy>
  <cp:revision>59</cp:revision>
  <dcterms:created xsi:type="dcterms:W3CDTF">2014-07-06T18:18:01Z</dcterms:created>
  <dcterms:modified xsi:type="dcterms:W3CDTF">2025-10-29T13:21:14Z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