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5" r:id="rId6"/>
    <p:sldId id="264" r:id="rId7"/>
    <p:sldId id="263" r:id="rId8"/>
    <p:sldId id="260" r:id="rId9"/>
    <p:sldId id="268" r:id="rId10"/>
    <p:sldId id="271" r:id="rId11"/>
    <p:sldId id="270" r:id="rId12"/>
    <p:sldId id="269" r:id="rId13"/>
    <p:sldId id="273" r:id="rId14"/>
    <p:sldId id="262" r:id="rId15"/>
    <p:sldId id="274" r:id="rId16"/>
    <p:sldId id="26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55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ADCF8-ABC6-43C2-9081-952E0280B1D9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E6B9D-2E9B-43F2-B9AF-F98F5094E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68507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ADCF8-ABC6-43C2-9081-952E0280B1D9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E6B9D-2E9B-43F2-B9AF-F98F5094E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60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ADCF8-ABC6-43C2-9081-952E0280B1D9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E6B9D-2E9B-43F2-B9AF-F98F5094E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8488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ADCF8-ABC6-43C2-9081-952E0280B1D9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E6B9D-2E9B-43F2-B9AF-F98F5094E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049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ADCF8-ABC6-43C2-9081-952E0280B1D9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E6B9D-2E9B-43F2-B9AF-F98F5094E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048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ADCF8-ABC6-43C2-9081-952E0280B1D9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E6B9D-2E9B-43F2-B9AF-F98F5094E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346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ADCF8-ABC6-43C2-9081-952E0280B1D9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E6B9D-2E9B-43F2-B9AF-F98F5094E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675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ADCF8-ABC6-43C2-9081-952E0280B1D9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E6B9D-2E9B-43F2-B9AF-F98F5094E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7820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ADCF8-ABC6-43C2-9081-952E0280B1D9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E6B9D-2E9B-43F2-B9AF-F98F5094E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236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ADCF8-ABC6-43C2-9081-952E0280B1D9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E6B9D-2E9B-43F2-B9AF-F98F5094E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7595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ADCF8-ABC6-43C2-9081-952E0280B1D9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E6B9D-2E9B-43F2-B9AF-F98F5094E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58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DADCF8-ABC6-43C2-9081-952E0280B1D9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BE6B9D-2E9B-43F2-B9AF-F98F5094E0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1557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microsoft.com/office/2007/relationships/hdphoto" Target="../media/hdphoto2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microsoft.com/office/2007/relationships/hdphoto" Target="../media/hdphoto3.wdp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3.gif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GIF"/><Relationship Id="rId5" Type="http://schemas.openxmlformats.org/officeDocument/2006/relationships/image" Target="../media/image41.jpg"/><Relationship Id="rId4" Type="http://schemas.openxmlformats.org/officeDocument/2006/relationships/image" Target="../media/image40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3.gif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microsoft.com/office/2007/relationships/hdphoto" Target="../media/hdphoto1.wdp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021"/>
            <a:ext cx="12192000" cy="68629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8252" y="1250301"/>
            <a:ext cx="9349275" cy="4590661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Проект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>по патриотическому воспитанию  </a:t>
            </a:r>
            <a:b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>в подготовительной группе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«ВОЕННАЯ ТЕХНИКА»</a:t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                                            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Выполнили :</a:t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                                                                                      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Пахомкина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АБ</a:t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                                                                                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Тюсова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СИ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8252" y="1250301"/>
            <a:ext cx="2075935" cy="173192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8548" y="3418441"/>
            <a:ext cx="1425639" cy="2249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398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7571" y="5250706"/>
            <a:ext cx="9349275" cy="4590661"/>
          </a:xfrm>
        </p:spPr>
        <p:txBody>
          <a:bodyPr/>
          <a:lstStyle/>
          <a:p>
            <a:pPr algn="ctr"/>
            <a:r>
              <a:rPr lang="ru-RU" b="1" dirty="0" smtClean="0"/>
              <a:t> 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739905" y="2573340"/>
            <a:ext cx="3309938" cy="51044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89838" cy="336009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7546" y="168216"/>
            <a:ext cx="4493265" cy="336994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65" y="3538165"/>
            <a:ext cx="4323161" cy="3242371"/>
          </a:xfrm>
          <a:prstGeom prst="rect">
            <a:avLst/>
          </a:prstGeom>
        </p:spPr>
      </p:pic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4667" l="5000" r="9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553" y="2161106"/>
            <a:ext cx="3349995" cy="2233330"/>
          </a:xfrm>
        </p:spPr>
      </p:pic>
    </p:spTree>
    <p:extLst>
      <p:ext uri="{BB962C8B-B14F-4D97-AF65-F5344CB8AC3E}">
        <p14:creationId xmlns:p14="http://schemas.microsoft.com/office/powerpoint/2010/main" val="3401252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7571" y="5250706"/>
            <a:ext cx="9349275" cy="4590661"/>
          </a:xfrm>
        </p:spPr>
        <p:txBody>
          <a:bodyPr/>
          <a:lstStyle/>
          <a:p>
            <a:pPr algn="ctr"/>
            <a:r>
              <a:rPr lang="ru-RU" b="1" dirty="0" smtClean="0"/>
              <a:t> </a:t>
            </a:r>
            <a:endParaRPr lang="ru-RU" sz="2400" b="1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075" y="243218"/>
            <a:ext cx="4538133" cy="3403600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937" y="314963"/>
            <a:ext cx="4548653" cy="341149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62" y="3802935"/>
            <a:ext cx="3937000" cy="29527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897" y="3802935"/>
            <a:ext cx="3835024" cy="28762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0" r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8274" y="4306629"/>
            <a:ext cx="3460623" cy="2449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254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7571" y="5250706"/>
            <a:ext cx="9349275" cy="4590661"/>
          </a:xfrm>
        </p:spPr>
        <p:txBody>
          <a:bodyPr/>
          <a:lstStyle/>
          <a:p>
            <a:pPr algn="ctr"/>
            <a:r>
              <a:rPr lang="ru-RU" b="1" dirty="0" smtClean="0"/>
              <a:t> </a:t>
            </a:r>
            <a:endParaRPr lang="ru-RU" sz="2400" b="1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156" y="0"/>
            <a:ext cx="3937912" cy="27717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2328" y="939506"/>
            <a:ext cx="4814035" cy="366456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4278" y="2349632"/>
            <a:ext cx="3054350" cy="407246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322" y="2844987"/>
            <a:ext cx="2847579" cy="379677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15150" y="4992324"/>
            <a:ext cx="5859830" cy="144641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38909" y="0"/>
            <a:ext cx="3353091" cy="2231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327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7571" y="5250706"/>
            <a:ext cx="9349275" cy="4590661"/>
          </a:xfrm>
        </p:spPr>
        <p:txBody>
          <a:bodyPr/>
          <a:lstStyle/>
          <a:p>
            <a:pPr algn="ctr"/>
            <a:r>
              <a:rPr lang="ru-RU" b="1" dirty="0" smtClean="0"/>
              <a:t> </a:t>
            </a:r>
            <a:endParaRPr lang="ru-RU" sz="2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9" y="3547145"/>
            <a:ext cx="4678728" cy="31609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4293" y="2796586"/>
            <a:ext cx="4898767" cy="379466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8056605" y="481296"/>
            <a:ext cx="3236719" cy="217646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6397" y="905061"/>
            <a:ext cx="1426588" cy="2249619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7452" y="128650"/>
            <a:ext cx="4523529" cy="3393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921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021"/>
            <a:ext cx="12192000" cy="68629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8252" y="1250301"/>
            <a:ext cx="9349275" cy="4590661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/>
              <a:t> 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26524" y="1250301"/>
            <a:ext cx="9441003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u="sng" dirty="0" smtClean="0">
                <a:solidFill>
                  <a:schemeClr val="accent6">
                    <a:lumMod val="50000"/>
                  </a:schemeClr>
                </a:solidFill>
              </a:rPr>
              <a:t>3 этап - заключительный</a:t>
            </a:r>
          </a:p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	Презентация проекта</a:t>
            </a:r>
          </a:p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	Оформление выставки детских работ «Военная техника».</a:t>
            </a:r>
          </a:p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	Создание мини – музея «Военная техника»</a:t>
            </a:r>
          </a:p>
          <a:p>
            <a:endParaRPr lang="ru-RU" sz="24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Работа с родителями:</a:t>
            </a:r>
          </a:p>
          <a:p>
            <a:endParaRPr lang="ru-RU" sz="28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	Оформление альбомов «Что такое Армия»</a:t>
            </a:r>
          </a:p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	Беседы дома с детьми о профессии военных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8587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7571" y="5250706"/>
            <a:ext cx="9349275" cy="4590661"/>
          </a:xfrm>
        </p:spPr>
        <p:txBody>
          <a:bodyPr/>
          <a:lstStyle/>
          <a:p>
            <a:pPr algn="ctr"/>
            <a:r>
              <a:rPr lang="ru-RU" b="1" dirty="0" smtClean="0"/>
              <a:t> </a:t>
            </a:r>
            <a:endParaRPr lang="ru-RU" sz="2400" b="1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4939" y="308668"/>
            <a:ext cx="5167160" cy="387537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566662" y="409708"/>
            <a:ext cx="3236719" cy="217646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31598">
            <a:off x="7994101" y="3178747"/>
            <a:ext cx="3871784" cy="290383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71784">
            <a:off x="584569" y="2937593"/>
            <a:ext cx="2659730" cy="354630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813" y="54498"/>
            <a:ext cx="2627097" cy="229475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7513" y="4359587"/>
            <a:ext cx="1483572" cy="2340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823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925"/>
            <a:ext cx="12192000" cy="68629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8252" y="1250301"/>
            <a:ext cx="9349275" cy="4590661"/>
          </a:xfrm>
        </p:spPr>
        <p:txBody>
          <a:bodyPr/>
          <a:lstStyle/>
          <a:p>
            <a:pPr algn="ctr"/>
            <a:r>
              <a:rPr lang="ru-RU" b="1" dirty="0" smtClean="0"/>
              <a:t> </a:t>
            </a:r>
            <a:endParaRPr lang="ru-RU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872777" y="2918705"/>
            <a:ext cx="78947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Monotype Corsiva" panose="03010101010201010101" pitchFamily="66" charset="0"/>
              </a:rPr>
              <a:t>Спасибо за внимание!!!</a:t>
            </a:r>
            <a:endParaRPr lang="ru-RU" sz="6000" dirty="0">
              <a:ln w="0"/>
              <a:solidFill>
                <a:schemeClr val="accent6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6084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29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9251" y="1107583"/>
            <a:ext cx="9620517" cy="468791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700" b="1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27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700" b="1" dirty="0" smtClean="0">
                <a:solidFill>
                  <a:schemeClr val="accent6">
                    <a:lumMod val="50000"/>
                  </a:schemeClr>
                </a:solidFill>
              </a:rPr>
              <a:t>Актуальность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:</a:t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Проблема нравственно-патриотического воспитания детей дошкольного возраста, является одной из первостепенных для современного общества.</a:t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В настоящее время воспитание патриотизма, гражданственности – достаточно трудная задача, решение которой требует терпения и такта. Подчас в современных семьях подобные вопросы не считаются важными и заслуживающими должного внимания.</a:t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Наши дети уже не мечтают стать доблестными войнами и не считают защиту своей Родины - священным долгом.</a:t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В ходе работы мы столкнулись с тем, что воспитанники детского сада знают о военной технике и о Российской Армии </a:t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Этот проект является отличной возможность воспитать чувство гордости за свой народ, за армию, Родину. Вызвать желание быть похожими на смелых и отважных воинов своей страны.</a:t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578115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021"/>
            <a:ext cx="12192000" cy="68629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8252" y="1250301"/>
            <a:ext cx="9349275" cy="459066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u="sng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3100" b="1" u="sng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100" b="1" u="sng" dirty="0" smtClean="0">
                <a:solidFill>
                  <a:schemeClr val="accent6">
                    <a:lumMod val="50000"/>
                  </a:schemeClr>
                </a:solidFill>
              </a:rPr>
              <a:t>Цель</a:t>
            </a:r>
            <a:r>
              <a:rPr lang="ru-RU" sz="3100" b="1" dirty="0" smtClean="0">
                <a:solidFill>
                  <a:schemeClr val="accent6">
                    <a:lumMod val="50000"/>
                  </a:schemeClr>
                </a:solidFill>
              </a:rPr>
              <a:t>: формировать у детей дошкольного возраста чувство патриотизма, гордости и уважения за Российскую армию.</a:t>
            </a:r>
            <a:r>
              <a:rPr lang="ru-RU" sz="3100" b="1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31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1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31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100" b="1" u="sng" dirty="0" smtClean="0">
                <a:solidFill>
                  <a:schemeClr val="accent6">
                    <a:lumMod val="50000"/>
                  </a:schemeClr>
                </a:solidFill>
              </a:rPr>
              <a:t>Задачи:</a:t>
            </a:r>
            <a:r>
              <a:rPr lang="ru-RU" sz="31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31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100" b="1" dirty="0" smtClean="0">
                <a:solidFill>
                  <a:schemeClr val="accent6">
                    <a:lumMod val="50000"/>
                  </a:schemeClr>
                </a:solidFill>
              </a:rPr>
              <a:t>Систематизировать, расширять и обобщать знания о Российской Армии, родах войск, военной технике.</a:t>
            </a:r>
            <a:br>
              <a:rPr lang="ru-RU" sz="31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100" b="1" dirty="0" smtClean="0">
                <a:solidFill>
                  <a:schemeClr val="accent6">
                    <a:lumMod val="50000"/>
                  </a:schemeClr>
                </a:solidFill>
              </a:rPr>
              <a:t>Изучить различные виды современной боевой техники.</a:t>
            </a:r>
            <a:br>
              <a:rPr lang="ru-RU" sz="31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100" b="1" dirty="0" smtClean="0">
                <a:solidFill>
                  <a:schemeClr val="accent6">
                    <a:lumMod val="50000"/>
                  </a:schemeClr>
                </a:solidFill>
              </a:rPr>
              <a:t>Активно привлекать семью к патриотическому воспитанию своих детей.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b="1" dirty="0" smtClean="0"/>
              <a:t> </a:t>
            </a:r>
            <a:endParaRPr lang="ru-RU" sz="2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1982" y="4559128"/>
            <a:ext cx="3819525" cy="9525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609977" y="4559128"/>
            <a:ext cx="3851708" cy="95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142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83477"/>
            <a:ext cx="12192000" cy="68629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8252" y="1250301"/>
            <a:ext cx="9349275" cy="4590661"/>
          </a:xfrm>
        </p:spPr>
        <p:txBody>
          <a:bodyPr/>
          <a:lstStyle/>
          <a:p>
            <a:pPr algn="ctr"/>
            <a:r>
              <a:rPr lang="ru-RU" b="1" dirty="0" smtClean="0"/>
              <a:t> 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32587" y="1159099"/>
            <a:ext cx="923494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u="sng" dirty="0" smtClean="0">
                <a:solidFill>
                  <a:schemeClr val="accent6">
                    <a:lumMod val="50000"/>
                  </a:schemeClr>
                </a:solidFill>
              </a:rPr>
              <a:t>Вид проекта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: Информационно-творческий, краткосрочный</a:t>
            </a:r>
          </a:p>
          <a:p>
            <a:endParaRPr lang="ru-RU" sz="28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800" u="sng" dirty="0" smtClean="0">
                <a:solidFill>
                  <a:schemeClr val="accent6">
                    <a:lumMod val="50000"/>
                  </a:schemeClr>
                </a:solidFill>
              </a:rPr>
              <a:t>Срок реализации проекта: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с 19 октября по 31 октября 2020 года</a:t>
            </a:r>
          </a:p>
          <a:p>
            <a:endParaRPr lang="ru-RU" sz="28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800" u="sng" dirty="0" smtClean="0">
                <a:solidFill>
                  <a:schemeClr val="accent6">
                    <a:lumMod val="50000"/>
                  </a:schemeClr>
                </a:solidFill>
              </a:rPr>
              <a:t>Участники проекта:</a:t>
            </a:r>
          </a:p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• Дети подготовительной группы (6-7лет)</a:t>
            </a:r>
          </a:p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• Воспитатели</a:t>
            </a:r>
          </a:p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• Родители воспитанников.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31005" y="4176917"/>
            <a:ext cx="3650857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911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990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8252" y="1250301"/>
            <a:ext cx="9349275" cy="4590661"/>
          </a:xfrm>
        </p:spPr>
        <p:txBody>
          <a:bodyPr/>
          <a:lstStyle/>
          <a:p>
            <a:pPr algn="ctr"/>
            <a:r>
              <a:rPr lang="ru-RU" b="1" dirty="0" smtClean="0"/>
              <a:t> 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18252" y="1162794"/>
            <a:ext cx="934927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u="sng" dirty="0" smtClean="0">
                <a:solidFill>
                  <a:schemeClr val="accent6">
                    <a:lumMod val="50000"/>
                  </a:schemeClr>
                </a:solidFill>
              </a:rPr>
              <a:t>Предполагаемый результат:</a:t>
            </a:r>
          </a:p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Проект предполагает стимулирование самостоятельной творческой работы детей, развитие компетентностей в различных областях знаний, выявление детей обладающих высоким творческим потенциалом, поддержку и развитие их навыков и способностей, развитие логики, смекалки, воображения, внимания обучающихся, расширение их кругозора, а также воспитание патриотизма в юных гражданах России.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449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021"/>
            <a:ext cx="12192000" cy="68629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8252" y="1250301"/>
            <a:ext cx="9349275" cy="4590661"/>
          </a:xfrm>
        </p:spPr>
        <p:txBody>
          <a:bodyPr/>
          <a:lstStyle/>
          <a:p>
            <a:pPr algn="ctr"/>
            <a:r>
              <a:rPr lang="ru-RU" b="1" dirty="0" smtClean="0"/>
              <a:t> 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18251" y="1458097"/>
            <a:ext cx="934927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i="1" dirty="0" smtClean="0"/>
              <a:t>Этапы реализации проекта.</a:t>
            </a:r>
          </a:p>
          <a:p>
            <a:pPr algn="ctr"/>
            <a:r>
              <a:rPr lang="ru-RU" sz="2800" dirty="0" smtClean="0"/>
              <a:t>1 этап — подготовительный</a:t>
            </a:r>
          </a:p>
          <a:p>
            <a:r>
              <a:rPr lang="ru-RU" sz="2800" dirty="0" smtClean="0"/>
              <a:t>	Изучение интернет ресурсов.</a:t>
            </a:r>
          </a:p>
          <a:p>
            <a:r>
              <a:rPr lang="ru-RU" sz="2800" dirty="0" smtClean="0"/>
              <a:t>	Чтение военных энциклопедий.</a:t>
            </a:r>
          </a:p>
          <a:p>
            <a:r>
              <a:rPr lang="ru-RU" sz="2800" dirty="0" smtClean="0"/>
              <a:t>	Рассматривание иллюстрации военной техники</a:t>
            </a:r>
          </a:p>
          <a:p>
            <a:r>
              <a:rPr lang="ru-RU" sz="2800" dirty="0" smtClean="0"/>
              <a:t>	Подбор наглядного и демонстрационного материала, стихов, загадок.</a:t>
            </a:r>
          </a:p>
          <a:p>
            <a:r>
              <a:rPr lang="ru-RU" sz="2800" dirty="0" smtClean="0"/>
              <a:t>	Подбор атрибутов для сюжетно – ролевых игр по теме.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25815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7571" y="5250706"/>
            <a:ext cx="9349275" cy="4590661"/>
          </a:xfrm>
        </p:spPr>
        <p:txBody>
          <a:bodyPr/>
          <a:lstStyle/>
          <a:p>
            <a:pPr algn="ctr"/>
            <a:r>
              <a:rPr lang="ru-RU" b="1" dirty="0" smtClean="0"/>
              <a:t> </a:t>
            </a:r>
            <a:endParaRPr lang="ru-RU" sz="2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025" y="1783606"/>
            <a:ext cx="4622800" cy="34671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427" y="2849502"/>
            <a:ext cx="3042837" cy="36490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21" y="442670"/>
            <a:ext cx="3935192" cy="2951394"/>
          </a:xfrm>
          <a:prstGeom prst="rect">
            <a:avLst/>
          </a:prstGeom>
        </p:spPr>
      </p:pic>
      <p:pic>
        <p:nvPicPr>
          <p:cNvPr id="15" name="Объект 14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54" y="3974240"/>
            <a:ext cx="1618164" cy="2552932"/>
          </a:xfr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8899104" y="452727"/>
            <a:ext cx="2635482" cy="173141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795" y="3879277"/>
            <a:ext cx="1692203" cy="266973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781" y="3940363"/>
            <a:ext cx="1639638" cy="2586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030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29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8252" y="1250301"/>
            <a:ext cx="9349275" cy="4590661"/>
          </a:xfrm>
        </p:spPr>
        <p:txBody>
          <a:bodyPr/>
          <a:lstStyle/>
          <a:p>
            <a:pPr algn="ctr"/>
            <a:r>
              <a:rPr lang="ru-RU" b="1" dirty="0" smtClean="0"/>
              <a:t> 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74255" y="1250301"/>
            <a:ext cx="909327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2 этап — основной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	Самостоятельная деятельность детей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	Рассматривание картинок и карточек на военную тематику.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	Игры патриотического направления: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Дидактические игры: «Собери картинку», «Что нужно солдату, моряку, пограничнику, летчику», «Чья форма?», «Военная техника», «Рода войск»;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Сюжетно-ролевые: «Пограничники», «Танкисты», «Летчики», «Мы моряки»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Подвижные игры «Не попадись», «Снайперы», «Самолеты» и т. Д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Образовательная деятельность в режимных моментах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	Просмотр презентаций «Парад военной техники»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	Беседа с детьми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	Рисование «Военная техника»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	Раскрашивание военной техники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	Конструирование из бумаги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	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Лепбук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«Наша Армия»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6666" y="3247999"/>
            <a:ext cx="1494611" cy="22496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4143" y="4546560"/>
            <a:ext cx="3822523" cy="95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13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7571" y="5250706"/>
            <a:ext cx="9349275" cy="4590661"/>
          </a:xfrm>
        </p:spPr>
        <p:txBody>
          <a:bodyPr/>
          <a:lstStyle/>
          <a:p>
            <a:pPr algn="ctr"/>
            <a:r>
              <a:rPr lang="ru-RU" b="1" dirty="0" smtClean="0"/>
              <a:t> </a:t>
            </a:r>
            <a:endParaRPr lang="ru-RU" sz="2400" b="1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9624" y="118785"/>
            <a:ext cx="4312376" cy="3234282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279" y="118784"/>
            <a:ext cx="5177884" cy="291603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692" y="3225987"/>
            <a:ext cx="4677569" cy="350817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3612" y="3189376"/>
            <a:ext cx="4775200" cy="35814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412" r="943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8680" y="883486"/>
            <a:ext cx="2386426" cy="2151337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30150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127</Words>
  <Application>Microsoft Office PowerPoint</Application>
  <PresentationFormat>Широкоэкранный</PresentationFormat>
  <Paragraphs>57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Monotype Corsiva</vt:lpstr>
      <vt:lpstr>Тема Office</vt:lpstr>
      <vt:lpstr>Проект  по патриотическому воспитанию   в подготовительной группе  «ВОЕННАЯ ТЕХНИКА»                                               Выполнили :                                                                                         Пахомкина АБ                                                                                   Тюсова СИ</vt:lpstr>
      <vt:lpstr>  Актуальность: Проблема нравственно-патриотического воспитания детей дошкольного возраста, является одной из первостепенных для современного общества. В настоящее время воспитание патриотизма, гражданственности – достаточно трудная задача, решение которой требует терпения и такта. Подчас в современных семьях подобные вопросы не считаются важными и заслуживающими должного внимания. Наши дети уже не мечтают стать доблестными войнами и не считают защиту своей Родины - священным долгом.  В ходе работы мы столкнулись с тем, что воспитанники детского сада знают о военной технике и о Российской Армии  Этот проект является отличной возможность воспитать чувство гордости за свой народ, за армию, Родину. Вызвать желание быть похожими на смелых и отважных воинов своей страны.  </vt:lpstr>
      <vt:lpstr> Цель: формировать у детей дошкольного возраста чувство патриотизма, гордости и уважения за Российскую армию.  Задачи: Систематизировать, расширять и обобщать знания о Российской Армии, родах войск, военной технике. Изучить различные виды современной боевой техники. Активно привлекать семью к патриотическому воспитанию своих детей.  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20</cp:revision>
  <dcterms:created xsi:type="dcterms:W3CDTF">2020-11-15T16:10:41Z</dcterms:created>
  <dcterms:modified xsi:type="dcterms:W3CDTF">2020-11-22T09:15:55Z</dcterms:modified>
</cp:coreProperties>
</file>