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32" r:id="rId4"/>
  </p:sldMasterIdLst>
  <p:notesMasterIdLst>
    <p:notesMasterId r:id="rId89"/>
  </p:notesMasterIdLst>
  <p:sldIdLst>
    <p:sldId id="389" r:id="rId5"/>
    <p:sldId id="387" r:id="rId6"/>
    <p:sldId id="415" r:id="rId7"/>
    <p:sldId id="380" r:id="rId8"/>
    <p:sldId id="369" r:id="rId9"/>
    <p:sldId id="372" r:id="rId10"/>
    <p:sldId id="373" r:id="rId11"/>
    <p:sldId id="392" r:id="rId12"/>
    <p:sldId id="397" r:id="rId13"/>
    <p:sldId id="425" r:id="rId14"/>
    <p:sldId id="391" r:id="rId15"/>
    <p:sldId id="396" r:id="rId16"/>
    <p:sldId id="390" r:id="rId17"/>
    <p:sldId id="398" r:id="rId18"/>
    <p:sldId id="393" r:id="rId19"/>
    <p:sldId id="426" r:id="rId20"/>
    <p:sldId id="394" r:id="rId21"/>
    <p:sldId id="326" r:id="rId22"/>
    <p:sldId id="400" r:id="rId23"/>
    <p:sldId id="395" r:id="rId24"/>
    <p:sldId id="383" r:id="rId25"/>
    <p:sldId id="416" r:id="rId26"/>
    <p:sldId id="417" r:id="rId27"/>
    <p:sldId id="378" r:id="rId28"/>
    <p:sldId id="382" r:id="rId29"/>
    <p:sldId id="367" r:id="rId30"/>
    <p:sldId id="424" r:id="rId31"/>
    <p:sldId id="260" r:id="rId32"/>
    <p:sldId id="340" r:id="rId33"/>
    <p:sldId id="262" r:id="rId34"/>
    <p:sldId id="297" r:id="rId35"/>
    <p:sldId id="352" r:id="rId36"/>
    <p:sldId id="263" r:id="rId37"/>
    <p:sldId id="298" r:id="rId38"/>
    <p:sldId id="299" r:id="rId39"/>
    <p:sldId id="362" r:id="rId40"/>
    <p:sldId id="264" r:id="rId41"/>
    <p:sldId id="300" r:id="rId42"/>
    <p:sldId id="301" r:id="rId43"/>
    <p:sldId id="420" r:id="rId44"/>
    <p:sldId id="365" r:id="rId45"/>
    <p:sldId id="366" r:id="rId46"/>
    <p:sldId id="265" r:id="rId47"/>
    <p:sldId id="266" r:id="rId48"/>
    <p:sldId id="358" r:id="rId49"/>
    <p:sldId id="364" r:id="rId50"/>
    <p:sldId id="267" r:id="rId51"/>
    <p:sldId id="268" r:id="rId52"/>
    <p:sldId id="421" r:id="rId53"/>
    <p:sldId id="422" r:id="rId54"/>
    <p:sldId id="270" r:id="rId55"/>
    <p:sldId id="303" r:id="rId56"/>
    <p:sldId id="423" r:id="rId57"/>
    <p:sldId id="271" r:id="rId58"/>
    <p:sldId id="414" r:id="rId59"/>
    <p:sldId id="272" r:id="rId60"/>
    <p:sldId id="273" r:id="rId61"/>
    <p:sldId id="305" r:id="rId62"/>
    <p:sldId id="308" r:id="rId63"/>
    <p:sldId id="309" r:id="rId64"/>
    <p:sldId id="311" r:id="rId65"/>
    <p:sldId id="312" r:id="rId66"/>
    <p:sldId id="313" r:id="rId67"/>
    <p:sldId id="341" r:id="rId68"/>
    <p:sldId id="349" r:id="rId69"/>
    <p:sldId id="413" r:id="rId70"/>
    <p:sldId id="315" r:id="rId71"/>
    <p:sldId id="316" r:id="rId72"/>
    <p:sldId id="317" r:id="rId73"/>
    <p:sldId id="318" r:id="rId74"/>
    <p:sldId id="319" r:id="rId75"/>
    <p:sldId id="320" r:id="rId76"/>
    <p:sldId id="293" r:id="rId77"/>
    <p:sldId id="294" r:id="rId78"/>
    <p:sldId id="405" r:id="rId79"/>
    <p:sldId id="328" r:id="rId80"/>
    <p:sldId id="412" r:id="rId81"/>
    <p:sldId id="384" r:id="rId82"/>
    <p:sldId id="332" r:id="rId83"/>
    <p:sldId id="427" r:id="rId84"/>
    <p:sldId id="385" r:id="rId85"/>
    <p:sldId id="418" r:id="rId86"/>
    <p:sldId id="409" r:id="rId87"/>
    <p:sldId id="411" r:id="rId8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3399"/>
    <a:srgbClr val="FF33CC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9120" autoAdjust="0"/>
  </p:normalViewPr>
  <p:slideViewPr>
    <p:cSldViewPr>
      <p:cViewPr varScale="1">
        <p:scale>
          <a:sx n="74" d="100"/>
          <a:sy n="74" d="100"/>
        </p:scale>
        <p:origin x="-6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0DFA4-D6A9-43BA-A2D3-ECF753F96F75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89E42-50FC-497C-9062-8E50B4918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89E42-50FC-497C-9062-8E50B491888B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89E42-50FC-497C-9062-8E50B491888B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0%B1%D0%B0%D0%B1%D0%BE%D1%87%D0%BA%D0%B8%20%D0%BA%D0%B0%D1%80%D1%82%D0%B8%D0%BD%D0%BA%D0%B8&amp;p=232&amp;img_url=fc09.deviantart.com/fs11/i/2006/183/c/d/Blue_Butterfly_by_SabrielLuna.jpg&amp;rpt=simage" TargetMode="External"/><Relationship Id="rId13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12" Type="http://schemas.openxmlformats.org/officeDocument/2006/relationships/hyperlink" Target="http://images.yandex.ru/yandsearch?ed=1&amp;text=%D0%B1%D0%B0%D0%B1%D0%BE%D1%87%D0%BA%D0%B8%20%D0%BA%D0%B0%D1%80%D1%82%D0%B8%D0%BD%D0%BA%D0%B8&amp;p=158&amp;img_url=www.fedders.dk/_Media/sommerfugl.gif&amp;rpt=simage" TargetMode="External"/><Relationship Id="rId2" Type="http://schemas.openxmlformats.org/officeDocument/2006/relationships/hyperlink" Target="http://images.yandex.ru/yandsearch?ed=1&amp;text=%D0%B1%D0%B0%D0%B1%D0%BE%D1%87%D0%BA%D0%B8%20%D0%BA%D0%B0%D1%80%D1%82%D0%B8%D0%BD%D0%BA%D0%B8&amp;p=334&amp;img_url=i1.i.ua/prikol/pic/1/8/589381.jpg&amp;rpt=simage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images.yandex.ru/yandsearch?ed=1&amp;text=%D0%B1%D0%B0%D0%B1%D0%BE%D1%87%D0%BA%D0%B8%20%D0%BA%D0%B0%D1%80%D1%82%D0%B8%D0%BD%D0%BA%D0%B8&amp;p=293&amp;img_url=eurekaimpact.files.wordpress.com/2010/07/butterflylangesmetalmark1.jpg?w=500&amp;h=400&amp;rpt=simage" TargetMode="External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5" Type="http://schemas.openxmlformats.org/officeDocument/2006/relationships/image" Target="../media/image10.jpeg"/><Relationship Id="rId10" Type="http://schemas.openxmlformats.org/officeDocument/2006/relationships/hyperlink" Target="http://images.yandex.ru/yandsearch?ed=1&amp;text=%D0%B1%D0%B0%D0%B1%D0%BE%D1%87%D0%BA%D0%B8%20%D0%BA%D0%B0%D1%80%D1%82%D0%B8%D0%BD%D0%BA%D0%B8&amp;p=197&amp;img_url=www.bezformata.ru/content/Images/000/004/118/image4118224.jpg&amp;rpt=simage" TargetMode="External"/><Relationship Id="rId4" Type="http://schemas.openxmlformats.org/officeDocument/2006/relationships/hyperlink" Target="http://images.yandex.ru/yandsearch?ed=1&amp;text=%D0%B1%D0%B0%D0%B1%D0%BE%D1%87%D0%BA%D0%B8%20%D0%BA%D0%B0%D1%80%D1%82%D0%B8%D0%BD%D0%BA%D0%B8&amp;p=247&amp;img_url=haletiruhaniyem.files.wordpress.com/2011/07/29259_114720488570047_114718238570272_76715_3873844_n.jpg&amp;rpt=simage" TargetMode="External"/><Relationship Id="rId9" Type="http://schemas.openxmlformats.org/officeDocument/2006/relationships/image" Target="../media/image7.jpeg"/><Relationship Id="rId14" Type="http://schemas.openxmlformats.org/officeDocument/2006/relationships/hyperlink" Target="http://images.yandex.ru/yandsearch?ed=1&amp;text=%D0%B1%D0%B0%D0%B1%D0%BE%D1%87%D0%BA%D0%B8%20%D0%BA%D0%B0%D1%80%D1%82%D0%B8%D0%BD%D0%BA%D0%B8&amp;p=260&amp;img_url=dreamworlds.ru/uploads/posts/2009-12/1260394169_purple_harmony_by_eleth89.jpg&amp;rpt=simage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0%B7%D0%B0%D0%B3%D1%80%D1%8F%D0%B7%D0%BD%D0%B5%D0%BD%D0%B8%D0%B5%20%D0%B2%D0%BE%D0%B7%D0%B4%D1%83%D1%85%D0%B0%20%D0%B8%20%D0%B2%D0%BE%D0%B4%D1%8B%20%D0%BA%D0%B0%D1%80%D1%82%D0%B8%D0%BD%D0%BA%D0%B8&amp;p=116&amp;img_url=xn--b1aagfhdi3bc6cwa.com/images/userfiles/image/42-16186509.jpg&amp;rpt=simage" TargetMode="External"/><Relationship Id="rId3" Type="http://schemas.openxmlformats.org/officeDocument/2006/relationships/image" Target="../media/image53.jpeg"/><Relationship Id="rId7" Type="http://schemas.openxmlformats.org/officeDocument/2006/relationships/image" Target="../media/image55.jpeg"/><Relationship Id="rId2" Type="http://schemas.openxmlformats.org/officeDocument/2006/relationships/hyperlink" Target="http://images.yandex.ru/yandsearch?ed=1&amp;text=%D0%B7%D0%B0%D0%B3%D1%80%D1%8F%D0%B7%D0%BD%D0%B5%D0%BD%D0%B8%D0%B5%20%D0%B2%D0%BE%D0%B7%D0%B4%D1%83%D1%85%D0%B0%20%D0%B8%20%D0%B2%D0%BE%D0%B4%D1%8B%20%D0%BA%D0%B0%D1%80%D1%82%D0%B8%D0%BD%D0%BA%D0%B8&amp;p=52&amp;img_url=www.dishisvobodno.ru/pictures/pollution_1.jpg&amp;rpt=simage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images.yandex.ru/yandsearch?ed=1&amp;text=%D0%B7%D0%B0%D0%B3%D1%80%D1%8F%D0%B7%D0%BD%D0%B5%D0%BD%D0%B8%D0%B5%20%D0%B2%D0%BE%D0%B7%D0%B4%D1%83%D1%85%D0%B0%20%D0%B8%20%D0%B2%D0%BE%D0%B4%D1%8B%20%D0%BA%D0%B0%D1%80%D1%82%D0%B8%D0%BD%D0%BA%D0%B8&amp;p=22&amp;img_url=lostontheshore.typepad.com/photos/uncategorized/2007/12/09/airpollution.jpg&amp;rpt=simage" TargetMode="External"/><Relationship Id="rId5" Type="http://schemas.openxmlformats.org/officeDocument/2006/relationships/image" Target="../media/image54.jpeg"/><Relationship Id="rId4" Type="http://schemas.openxmlformats.org/officeDocument/2006/relationships/hyperlink" Target="http://images.yandex.ru/yandsearch?ed=1&amp;text=%D0%B7%D0%B0%D0%B3%D1%80%D1%8F%D0%B7%D0%BD%D0%B5%D0%BD%D0%B8%D0%B5%20%D0%B2%D0%BE%D0%B7%D0%B4%D1%83%D1%85%D0%B0%20%D0%B8%20%D0%B2%D0%BE%D0%B4%D1%8B%20%D0%BA%D0%B0%D1%80%D1%82%D0%B8%D0%BD%D0%BA%D0%B8&amp;p=11&amp;img_url=picfun.ru/uploads/posts/2009-12/1262160344_3.jpg&amp;rpt=simage" TargetMode="External"/><Relationship Id="rId9" Type="http://schemas.openxmlformats.org/officeDocument/2006/relationships/image" Target="../media/image5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images.yandex.ru/yandsearch?ed=1&amp;text=%D0%B2%D1%8B%D1%80%D1%83%D0%B1%D0%BA%D0%B0%20%D0%BB%D0%B5%D1%81%D0%BE%D0%B2%20%D0%BA%D0%B0%D1%80%D1%82%D0%B8%D0%BD%D0%BA%D0%B8&amp;p=31&amp;img_url=www.novayagazeta.spb.ru/images/2007_61/6.jpg&amp;rpt=simage" TargetMode="External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0%B2%D1%8B%D1%80%D1%83%D0%B1%D0%BA%D0%B0%20%D0%BB%D0%B5%D1%81%D0%BE%D0%B2%20%D0%BA%D0%B0%D1%80%D1%82%D0%B8%D0%BD%D0%BA%D0%B8&amp;p=66&amp;img_url=www.prpc.ru/pict/ph/070418_1.jpg&amp;rpt=simage" TargetMode="External"/><Relationship Id="rId13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0.jpeg"/><Relationship Id="rId12" Type="http://schemas.openxmlformats.org/officeDocument/2006/relationships/hyperlink" Target="http://images.yandex.ru/yandsearch?ed=1&amp;text=%D0%B2%D1%8B%D1%80%D1%83%D0%B1%D0%BA%D0%B0%20%D0%BB%D0%B5%D1%81%D0%BE%D0%B2%20%D0%BA%D0%B0%D1%80%D1%82%D0%B8%D0%BD%D0%BA%D0%B8&amp;p=180&amp;img_url=mariuver.files.wordpress.com/2009/10/deljankanaozerecinglok20091-10-036.jpg&amp;rpt=simage" TargetMode="External"/><Relationship Id="rId2" Type="http://schemas.openxmlformats.org/officeDocument/2006/relationships/hyperlink" Target="http://images.yandex.ru/yandsearch?ed=1&amp;text=%D0%B2%D1%8B%D1%80%D1%83%D0%B1%D0%BA%D0%B0%20%D0%BB%D0%B5%D1%81%D0%BE%D0%B2%20%D0%BA%D0%B0%D1%80%D1%82%D0%B8%D0%BD%D0%BA%D0%B8&amp;p=19&amp;img_url=www.woodtechnology.ru/wp-content/uploads/delyanka.jpg&amp;rpt=simage" TargetMode="Externa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images.yandex.ru/yandsearch?ed=1&amp;text=%D0%B2%D1%8B%D1%80%D1%83%D0%B1%D0%BA%D0%B0%20%D0%BB%D0%B5%D1%81%D0%BE%D0%B2%20%D0%BA%D0%B0%D1%80%D1%82%D0%B8%D0%BD%D0%BA%D0%B8&amp;p=26&amp;img_url=www.stfond.ru/images/load/Image/134630_01.jpg&amp;rpt=simage" TargetMode="External"/><Relationship Id="rId11" Type="http://schemas.openxmlformats.org/officeDocument/2006/relationships/image" Target="../media/image62.jpeg"/><Relationship Id="rId5" Type="http://schemas.openxmlformats.org/officeDocument/2006/relationships/image" Target="../media/image59.jpeg"/><Relationship Id="rId10" Type="http://schemas.openxmlformats.org/officeDocument/2006/relationships/hyperlink" Target="http://images.yandex.ru/yandsearch?ed=1&amp;text=%D0%B2%D1%8B%D1%80%D1%83%D0%B1%D0%BA%D0%B0%20%D0%BB%D0%B5%D1%81%D0%BE%D0%B2%20%D0%BA%D0%B0%D1%80%D1%82%D0%B8%D0%BD%D0%BA%D0%B8&amp;p=184&amp;img_url=www.ivgorod.ru/uploads/images/3428/original-b3ebab260b2c118d731ab6d4a8898999.jpg?1258009373&amp;rpt=simage" TargetMode="External"/><Relationship Id="rId4" Type="http://schemas.openxmlformats.org/officeDocument/2006/relationships/hyperlink" Target="http://images.yandex.ru/yandsearch?ed=1&amp;text=%D0%B2%D1%8B%D1%80%D1%83%D0%B1%D0%BA%D0%B0%20%D0%BB%D0%B5%D1%81%D0%BE%D0%B2%20%D0%BA%D0%B0%D1%80%D1%82%D0%B8%D0%BD%D0%BA%D0%B8&amp;p=10&amp;img_url=mariuver.files.wordpress.com/2010/12/hisch_lesa.jpg&amp;rpt=simage" TargetMode="External"/><Relationship Id="rId9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://images.yandex.ru/yandsearch?ed=1&amp;text=%D0%BF%D1%80%D0%B5%D1%81%D0%BD%D0%B0%D1%8F%20%D0%B2%D0%BE%D0%B4%D0%B0%20%D0%B4%D0%BB%D1%8F%20%D0%B8%D1%81%D0%BF%D0%BE%D0%BB%D1%8C%D0%B7%D0%BE%D0%B2%D0%B0%D0%BD%D0%B8%D1%8F%20%D0%BA%D0%B0%D1%80%D1%82%D0%B8%D0%BD%D0%BA%D0%B8&amp;p=71&amp;img_url=img-fotki.yandex.ru/get/22/polinas97.1a/0_a33f_4b72f793_XL&amp;rpt=simage" TargetMode="Externa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0%BF%D1%80%D0%B5%D1%81%D0%BD%D0%B0%D1%8F%20%D0%B2%D0%BE%D0%B4%D0%B0%20%D0%B4%D0%BB%D1%8F%20%D0%B8%D1%81%D0%BF%D0%BE%D0%BB%D1%8C%D0%B7%D0%BE%D0%B2%D0%B0%D0%BD%D0%B8%D1%8F%20%D0%BA%D0%B0%D1%80%D1%82%D0%B8%D0%BD%D0%BA%D0%B8&amp;p=15&amp;img_url=www.mobilepics.ru/uploads/iphone/nature/nature-5116.jpg&amp;rpt=simage" TargetMode="External"/><Relationship Id="rId3" Type="http://schemas.openxmlformats.org/officeDocument/2006/relationships/image" Target="../media/image65.jpeg"/><Relationship Id="rId7" Type="http://schemas.openxmlformats.org/officeDocument/2006/relationships/image" Target="../media/image67.jpeg"/><Relationship Id="rId2" Type="http://schemas.openxmlformats.org/officeDocument/2006/relationships/hyperlink" Target="http://images.yandex.ru/yandsearch?ed=1&amp;text=%D0%BF%D1%80%D0%B5%D1%81%D0%BD%D0%B0%D1%8F%20%D0%B2%D0%BE%D0%B4%D0%B0%20%D0%B4%D0%BB%D1%8F%20%D0%B8%D1%81%D0%BF%D0%BE%D0%BB%D1%8C%D0%B7%D0%BE%D0%B2%D0%B0%D0%BD%D0%B8%D1%8F%20%D0%BA%D0%B0%D1%80%D1%82%D0%B8%D0%BD%D0%BA%D0%B8&amp;p=56&amp;img_url=operkor.files.wordpress.com/2011/07/0118.jpg&amp;rpt=simage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images.yandex.ru/yandsearch?ed=1&amp;text=%D0%BF%D1%80%D0%B5%D1%81%D0%BD%D0%B0%D1%8F%20%D0%B2%D0%BE%D0%B4%D0%B0%20%D0%B4%D0%BB%D1%8F%20%D0%B8%D1%81%D0%BF%D0%BE%D0%BB%D1%8C%D0%B7%D0%BE%D0%B2%D0%B0%D0%BD%D0%B8%D1%8F%20%D0%BA%D0%B0%D1%80%D1%82%D0%B8%D0%BD%D0%BA%D0%B8&amp;p=17&amp;img_url=www.vodokachka.ru/images/vodomedia/voda1111.jpg&amp;rpt=simage" TargetMode="External"/><Relationship Id="rId11" Type="http://schemas.openxmlformats.org/officeDocument/2006/relationships/image" Target="../media/image69.jpeg"/><Relationship Id="rId5" Type="http://schemas.openxmlformats.org/officeDocument/2006/relationships/image" Target="../media/image66.jpeg"/><Relationship Id="rId10" Type="http://schemas.openxmlformats.org/officeDocument/2006/relationships/hyperlink" Target="http://images.yandex.ru/yandsearch?ed=1&amp;text=%D0%BF%D1%80%D0%B5%D1%81%D0%BD%D0%B0%D1%8F%20%D0%B2%D0%BE%D0%B4%D0%B0%20%D0%B4%D0%BB%D1%8F%20%D0%B8%D1%81%D0%BF%D0%BE%D0%BB%D1%8C%D0%B7%D0%BE%D0%B2%D0%B0%D0%BD%D0%B8%D1%8F%20%D0%BA%D0%B0%D1%80%D1%82%D0%B8%D0%BD%D0%BA%D0%B8&amp;p=24&amp;img_url=images04.olx-st.com/ui/11/69/10/1309415908_221986910_1----.jpg&amp;rpt=simage" TargetMode="External"/><Relationship Id="rId4" Type="http://schemas.openxmlformats.org/officeDocument/2006/relationships/hyperlink" Target="http://images.yandex.ru/yandsearch?ed=1&amp;text=%D0%BF%D1%80%D0%B5%D1%81%D0%BD%D0%B0%D1%8F%20%D0%B2%D0%BE%D0%B4%D0%B0%20%D0%B4%D0%BB%D1%8F%20%D0%B8%D1%81%D0%BF%D0%BE%D0%BB%D1%8C%D0%B7%D0%BE%D0%B2%D0%B0%D0%BD%D0%B8%D1%8F%20%D0%BA%D0%B0%D1%80%D1%82%D0%B8%D0%BD%D0%BA%D0%B8&amp;p=72&amp;img_url=www.diets.ru/data/cache/2011jun/01/57/242985_57224-700x500.jpg&amp;rpt=simage" TargetMode="External"/><Relationship Id="rId9" Type="http://schemas.openxmlformats.org/officeDocument/2006/relationships/image" Target="../media/image6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images.yandex.ru/yandsearch?ed=1&amp;text=%D0%B7%D0%B0%D0%B3%D1%80%D1%8F%D0%B7%D0%BD%D0%B5%D0%BD%D0%B8%D0%B5%20%D0%B2%D0%BE%D0%B7%D0%B4%D1%83%D1%85%D0%B0%20%D0%B8%20%D0%B2%D0%BE%D0%B4%D1%8B%20%D0%BA%D0%B0%D1%80%D1%82%D0%B8%D0%BD%D0%BA%D0%B8&amp;p=50&amp;img_url=img-2006-02.photosight.ru/15/1277678.jpg&amp;rpt=simage" TargetMode="External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1%83%D0%B1%D0%B8%D0%B9%D1%81%D1%82%D0%B2%D0%BE%20%D0%B8%20%D0%BC%D0%B5%D1%80%D1%82%D0%B2%D1%8B%D0%B5%20%D0%B6%D0%B8%D0%B2%D0%BE%D1%82%D0%BD%D1%8B%D0%B5%20%D0%BA%D0%B0%D1%80%D1%82%D0%B8%D0%BD%D0%BA%D0%B8&amp;p=83&amp;img_url=bushwarriors.files.wordpress.com/2010/10/tiger-skins-photo-credit-d-champaign.jpg&amp;rpt=simage" TargetMode="External"/><Relationship Id="rId13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3.jpeg"/><Relationship Id="rId12" Type="http://schemas.openxmlformats.org/officeDocument/2006/relationships/hyperlink" Target="http://vladnews.ru/uploads/2010/01/27/dsc_8170.jpg" TargetMode="External"/><Relationship Id="rId2" Type="http://schemas.openxmlformats.org/officeDocument/2006/relationships/hyperlink" Target="http://images.yandex.ru/yandsearch?rpt=simage&amp;ed=1&amp;text=%D0%B2%D0%BB%D0%B8%D1%8F%D0%BD%D0%B8%D0%B5%20%D1%87%D0%B5%D0%BB%D0%BE%D0%B2%D0%B5%D0%BA%D0%B0%20%D0%BD%D0%B0%20%D0%BF%D1%80%D0%B8%D1%80%D0%BE%D0%B4%D1%83%20%D0%BA%D0%B0%D1%80%D1%82%D0%B8%D0%BD%D0%BA%D0%B8&amp;p=1&amp;img_url=www.fresher.ru/images4/anomalnaya-zhara-po-vine-chelovechestva/4.jpg" TargetMode="Externa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images.yandex.ru/yandsearch?ed=1&amp;text=%D0%BF%D1%80%D0%B8%D1%87%D0%B8%D0%BD%D1%8B%20%D0%BA%D0%BE%D1%82%D0%BE%D1%80%D1%8B%D0%B5%20%D0%B3%D1%83%D0%B1%D1%8F%D1%82%20%D0%B6%D0%B8%D0%B2%D0%BE%D1%82%D0%BD%D1%8B%D1%85%20%D0%B8%20%D0%BF%D1%80%D0%B8%D1%80%D0%BE%D0%B4%D1%83%20%D0%BA%D0%B0%D1%80%D1%82%D0%B8%D0%BD%D0%BA%D0%B8&amp;p=118&amp;img_url=www.jacta.ru/_cacheroot/_cache_1/731_1___600_600___.jpg&amp;rpt=simage" TargetMode="External"/><Relationship Id="rId11" Type="http://schemas.openxmlformats.org/officeDocument/2006/relationships/image" Target="../media/image75.jpeg"/><Relationship Id="rId5" Type="http://schemas.openxmlformats.org/officeDocument/2006/relationships/image" Target="../media/image72.jpeg"/><Relationship Id="rId15" Type="http://schemas.openxmlformats.org/officeDocument/2006/relationships/image" Target="../media/image77.jpeg"/><Relationship Id="rId10" Type="http://schemas.openxmlformats.org/officeDocument/2006/relationships/hyperlink" Target="http://images.yandex.ru/yandsearch?ed=1&amp;text=%D1%83%D0%B1%D0%B8%D0%B9%D1%81%D1%82%D0%B2%D0%BE%20%D0%B8%20%D0%BC%D0%B5%D1%80%D1%82%D0%B2%D1%8B%D0%B5%20%D0%B6%D0%B8%D0%B2%D0%BE%D1%82%D0%BD%D1%8B%D0%B5%20%D0%BA%D0%B0%D1%80%D1%82%D0%B8%D0%BD%D0%BA%D0%B8&amp;p=36&amp;img_url=raionka.perm.ru/_res/fs/file1393.jpg&amp;rpt=simage" TargetMode="External"/><Relationship Id="rId4" Type="http://schemas.openxmlformats.org/officeDocument/2006/relationships/hyperlink" Target="http://images.yandex.ru/yandsearch?rpt=simage&amp;ed=1&amp;text=%D0%B2%D0%BB%D0%B8%D1%8F%D0%BD%D0%B8%D0%B5%20%D1%87%D0%B5%D0%BB%D0%BE%D0%B2%D0%B5%D0%BA%D0%B0%20%D0%BD%D0%B0%20%D0%BF%D1%80%D0%B8%D1%80%D0%BE%D0%B4%D1%83%20%D0%BA%D0%B0%D1%80%D1%82%D0%B8%D0%BD%D0%BA%D0%B8&amp;p=5&amp;img_url=stat8.blog.ru/lr/0a056f36cefa4e20bba07a823524c405" TargetMode="External"/><Relationship Id="rId9" Type="http://schemas.openxmlformats.org/officeDocument/2006/relationships/image" Target="../media/image74.jpeg"/><Relationship Id="rId14" Type="http://schemas.openxmlformats.org/officeDocument/2006/relationships/hyperlink" Target="http://images.yandex.ru/yandsearch?ed=1&amp;text=%D1%87%D0%B5%D0%BB%D0%BE%D0%B2%D0%B5%D0%BA%20%D1%83%D0%B1%D0%B8%D0%B2%D0%B0%D0%B5%D1%82%20%D0%BF%D1%80%D0%B8%D1%80%D0%BE%D0%B4%D1%83,%20%D1%81%D0%BF%D0%B0%D1%81%D0%B8%20%D0%B5%D0%B5%20%D0%BA%D0%B0%D1%80%D1%82%D0%B8%D0%BD%D0%BA%D0%B8&amp;p=54&amp;img_url=i2.guns.ru/forums/icons/forum_pictures/004284/4284255.jpg&amp;rpt=simage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hyperlink" Target="http://images.yandex.ru/yandsearch?ed=1&amp;text=%D1%81%D0%BF%D0%B0%D1%81%D0%B5%D0%BC%20%D0%B6%D0%B8%D0%B2%D0%BE%D1%82%D0%BD%D1%8B%D1%85%20%D0%B8%20%D0%BF%D1%80%D0%B8%D1%80%D0%BE%D0%B4%D1%83%20%D0%BE%D1%82%20%D0%BB%D1%8E%D0%B4%D0%B5%D0%B9%20%D0%BA%D0%B0%D1%80%D1%82%D0%B8%D0%BD%D0%BA%D0%B8&amp;p=30&amp;img_url=animals-ru.ucoz.ru/_ld/0/18788322.jpg&amp;rpt=simage" TargetMode="External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http://images.yandex.ru/yandsearch?ed=1&amp;text=%D0%BC%D1%83%D1%81%D0%BE%D1%80%20%D0%BD%D0%B0%20%D0%BF%D0%BB%D0%B0%D0%BD%D0%B5%D1%82%D1%83%20%D0%BA%D0%B0%D1%80%D1%82%D0%B8%D0%BD%D0%BA%D0%B8&amp;p=38&amp;img_url=image.kraslan.ru/images/nanoworld/mg1290.jpg&amp;rpt=simage" TargetMode="Externa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0%BC%D1%83%D1%81%D0%BE%D1%80%20%D0%BD%D0%B0%20%D0%BF%D0%BB%D0%B0%D0%BD%D0%B5%D1%82%D1%83%20%D0%BA%D0%B0%D1%80%D1%82%D0%B8%D0%BD%D0%BA%D0%B8&amp;p=49&amp;img_url=forum.exler.ru/arc/uploads/52/post-1234359612.jpg&amp;rpt=simage" TargetMode="External"/><Relationship Id="rId3" Type="http://schemas.openxmlformats.org/officeDocument/2006/relationships/image" Target="../media/image80.jpeg"/><Relationship Id="rId7" Type="http://schemas.openxmlformats.org/officeDocument/2006/relationships/image" Target="../media/image82.jpeg"/><Relationship Id="rId2" Type="http://schemas.openxmlformats.org/officeDocument/2006/relationships/hyperlink" Target="http://images.yandex.ru/yandsearch?ed=1&amp;text=%D0%BC%D1%83%D1%81%D0%BE%D1%80%20%D0%BD%D0%B0%20%D0%BF%D0%BB%D0%B0%D0%BD%D0%B5%D1%82%D1%83%20%D0%BA%D0%B0%D1%80%D1%82%D0%B8%D0%BD%D0%BA%D0%B8&amp;p=7&amp;img_url=gorod.tomsk.ru/i/u/5322/VokrugSv024.jpg&amp;rpt=simage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images.yandex.ru/yandsearch?ed=1&amp;text=%D0%BC%D1%83%D1%81%D0%BE%D1%80%20%D0%BD%D0%B0%20%D0%BF%D0%BB%D0%B0%D0%BD%D0%B5%D1%82%D1%83%20%D0%BA%D0%B0%D1%80%D1%82%D0%B8%D0%BD%D0%BA%D0%B8&amp;p=8&amp;img_url=newzz.in.ua/uploads/posts/2011-07/1311782621_aa_01.jpg&amp;rpt=simage" TargetMode="External"/><Relationship Id="rId5" Type="http://schemas.openxmlformats.org/officeDocument/2006/relationships/image" Target="../media/image81.jpeg"/><Relationship Id="rId4" Type="http://schemas.openxmlformats.org/officeDocument/2006/relationships/hyperlink" Target="http://images.yandex.ru/yandsearch?ed=1&amp;text=%D0%BC%D1%83%D1%81%D0%BE%D1%80%20%D0%BD%D0%B0%20%D0%BF%D0%BB%D0%B0%D0%BD%D0%B5%D1%82%D1%83%20%D0%BA%D0%B0%D1%80%D1%82%D0%B8%D0%BD%D0%BA%D0%B8&amp;p=24&amp;img_url=www.stihi.ru/pics/2011/07/08/277.jpg&amp;rpt=simage" TargetMode="External"/><Relationship Id="rId9" Type="http://schemas.openxmlformats.org/officeDocument/2006/relationships/image" Target="../media/image8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0%B1%D0%B0%D0%B1%D0%BE%D1%87%D0%BA%D0%B8%20%D0%BA%D0%B0%D1%80%D1%82%D0%B8%D0%BD%D0%BA%D0%B8&amp;p=206&amp;img_url=www.xrest.ru/images/collection/00844/135/preview.jpg&amp;rpt=simage" TargetMode="External"/><Relationship Id="rId13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12" Type="http://schemas.openxmlformats.org/officeDocument/2006/relationships/hyperlink" Target="http://kartinki2008.ru/babochki/slides/720007.html" TargetMode="External"/><Relationship Id="rId2" Type="http://schemas.openxmlformats.org/officeDocument/2006/relationships/hyperlink" Target="http://images.yandex.ru/yandsearch?ed=1&amp;text=%D0%B1%D0%B0%D0%B1%D0%BE%D1%87%D0%BA%D0%B8%20%D0%BA%D0%B0%D1%80%D1%82%D0%B8%D0%BD%D0%BA%D0%B8&amp;p=53&amp;img_url=file.mobilmusic.ru/0f/cc/f2/813528-480.jpg&amp;rpt=simage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images.yandex.ru/yandsearch?ed=1&amp;text=%D0%B1%D0%B0%D0%B1%D0%BE%D1%87%D0%BA%D0%B8%20%D0%BA%D0%B0%D1%80%D1%82%D0%B8%D0%BD%D0%BA%D0%B8&amp;p=139&amp;img_url=www.soniag.com/commenti/weekend/fiori12.jpg&amp;rpt=simage" TargetMode="External"/><Relationship Id="rId11" Type="http://schemas.openxmlformats.org/officeDocument/2006/relationships/image" Target="../media/image15.jpeg"/><Relationship Id="rId5" Type="http://schemas.openxmlformats.org/officeDocument/2006/relationships/image" Target="../media/image12.jpeg"/><Relationship Id="rId15" Type="http://schemas.openxmlformats.org/officeDocument/2006/relationships/image" Target="../media/image17.jpeg"/><Relationship Id="rId10" Type="http://schemas.openxmlformats.org/officeDocument/2006/relationships/hyperlink" Target="http://images.yandex.ru/yandsearch?ed=1&amp;text=%D0%B1%D0%B0%D0%B1%D0%BE%D1%87%D0%BA%D0%B8%20%D0%BA%D0%B0%D1%80%D1%82%D0%B8%D0%BD%D0%BA%D0%B8&amp;p=136&amp;img_url=gallery.forum-grad.ru/files/4/8/3/6/4/5aa261bb6006.jpg&amp;rpt=simage" TargetMode="External"/><Relationship Id="rId4" Type="http://schemas.openxmlformats.org/officeDocument/2006/relationships/hyperlink" Target="http://images.yandex.ru/yandsearch?ed=1&amp;text=%D0%B1%D0%B0%D0%B1%D0%BE%D1%87%D0%BA%D0%B8%20%D0%BA%D0%B0%D1%80%D1%82%D0%B8%D0%BD%D0%BA%D0%B8&amp;p=71&amp;img_url=i1.i.ua/prikol/pic/9/4/396449_379943.jpg&amp;rpt=simage" TargetMode="External"/><Relationship Id="rId9" Type="http://schemas.openxmlformats.org/officeDocument/2006/relationships/image" Target="../media/image14.jpeg"/><Relationship Id="rId14" Type="http://schemas.openxmlformats.org/officeDocument/2006/relationships/hyperlink" Target="http://kartinki2008.ru/babochki/slides/720004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://images.yandex.ru/yandsearch?ed=1&amp;text=%D0%BC%D1%83%D1%81%D0%BE%D1%80%20%D0%BD%D0%B0%20%D0%BF%D0%BB%D0%B0%D0%BD%D0%B5%D1%82%D1%83%20%D0%BA%D0%B0%D1%80%D1%82%D0%B8%D0%BD%D0%BA%D0%B8&amp;p=28&amp;img_url=www.greenpeace.org/russia/Global/russia/image/2005/8/185604.jpg&amp;rpt=simage" TargetMode="External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hyperlink" Target="http://images.yandex.ru/yandsearch?ed=1&amp;text=%D0%BA%D0%B0%D1%80%D1%82%D0%B8%D0%BD%D0%BA%D0%B8%20%D0%BF%D1%80%D0%B8%D1%80%D0%BE%D0%B4%D0%B0%20%D0%B8%20%D0%B6%D0%B8%D0%B2%D0%BE%D1%82%D0%BD%D1%8B%D0%B5%20%D0%BF%D0%BE%D0%B4%20%D1%83%D0%B3%D1%80%D0%BE%D0%B7%D0%BE%D0%B9&amp;p=15&amp;img_url=umnyashki.io.ua/img_su/small/0011/52/00115291_n1.jpg&amp;rpt=simage" TargetMode="External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hyperlink" Target="http://risunok.ddt-chkalov.ru/main.php?g2_itemId=11366&amp;g2_imageViewsIndex=1" TargetMode="Externa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hyperlink" Target="http://www.chitalnya.ru/upload/120/2374059041030705.jpg" TargetMode="Externa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ia.nakanune.ru/images/pictures/image_big_15855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hyperlink" Target="http://risunok.ddt-chkalov.ru/main.php?g2_itemId=11667&amp;g2_imageViewsIndex=1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kartinki2008.ru/babochki/slides/720003.html" TargetMode="External"/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hyperlink" Target="http://images.yandex.ru/yandsearch?ed=1&amp;text=%D0%B1%D0%B0%D0%B1%D0%BE%D1%87%D0%BA%D0%B8%20%D0%BA%D0%B0%D1%80%D1%82%D0%B8%D0%BD%D0%BA%D0%B8&amp;p=6&amp;img_url=img-fotki.yandex.ru/get/3510/marnikonov.8/0_2d945_6b9e2de7_XL.jpg&amp;rpt=simage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images.yandex.ru/yandsearch?ed=1&amp;text=%D0%B1%D0%B0%D0%B1%D0%BE%D1%87%D0%BA%D0%B8%20%D0%BA%D0%B0%D1%80%D1%82%D0%B8%D0%BD%D0%BA%D0%B8&amp;p=100&amp;img_url=otkrytka.3dn.ru/_ph/126/2/462890285.gif&amp;rpt=simage" TargetMode="External"/><Relationship Id="rId11" Type="http://schemas.openxmlformats.org/officeDocument/2006/relationships/image" Target="../media/image22.jpeg"/><Relationship Id="rId5" Type="http://schemas.openxmlformats.org/officeDocument/2006/relationships/image" Target="../media/image19.jpeg"/><Relationship Id="rId10" Type="http://schemas.openxmlformats.org/officeDocument/2006/relationships/hyperlink" Target="http://images.yandex.ru/yandsearch?ed=1&amp;text=%D0%B1%D0%B0%D0%B1%D0%BE%D1%87%D0%BA%D0%B8%20%D0%BA%D0%B0%D1%80%D1%82%D0%B8%D0%BD%D0%BA%D0%B8&amp;p=120&amp;img_url=www.xrest.ru/images/collection/00113/638/preview.jpg&amp;rpt=simage" TargetMode="External"/><Relationship Id="rId4" Type="http://schemas.openxmlformats.org/officeDocument/2006/relationships/hyperlink" Target="http://images.yandex.ru/yandsearch?ed=1&amp;text=%D0%B1%D0%B0%D0%B1%D0%BE%D1%87%D0%BA%D0%B8%20%D0%BA%D0%B0%D1%80%D1%82%D0%B8%D0%BD%D0%BA%D0%B8&amp;p=72&amp;img_url=forweb-designer.ru/uploads/posts/2010-12/thumbs/1293630286_ghryg1lpqqnzc5k.jpeg&amp;rpt=simage" TargetMode="External"/><Relationship Id="rId9" Type="http://schemas.openxmlformats.org/officeDocument/2006/relationships/image" Target="../media/image2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hyperlink" Target="http://www.zoopicture.ru/goto/http:/farm3.static.flickr.com/2680/4390274924_1874237b77_b.jpg" TargetMode="Externa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hyperlink" Target="http://www.zoopicture.ru/goto/http:/farm4.static.flickr.com/3045/2876567798_73d776afc0_b.jpg" TargetMode="Externa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hyperlink" Target="http://www.zoopicture.ru/goto/http:/farm1.static.flickr.com/57/163487871_9384bbb8bc_z.jpg?zz=1" TargetMode="Externa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14&amp;img_url=s013.radikal.ru/i322/1010/ba/01da1b22708f.jpg&amp;rpt=simage" TargetMode="Externa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571&amp;img_url=img-fotki.yandex.ru/get/2713/j-b-09.24/0_6aa3_687e27e7_XL&amp;rpt=simage" TargetMode="Externa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4.jpeg"/><Relationship Id="rId4" Type="http://schemas.openxmlformats.org/officeDocument/2006/relationships/hyperlink" Target="http://images.yandex.ru/yandsearch?ed=1&amp;text=%D0%BA%D0%B0%D1%80%D1%82%D0%B8%D0%BD%D0%BA%D0%B8%20%D0%BF%D1%80%D0%B8%D1%80%D0%BE%D0%B4%D0%B0%20%D0%B8%20%D0%B6%D0%B8%D0%B2%D0%BE%D1%82%D0%BD%D1%8B%D0%B5%20%D0%BF%D0%BE%D0%B4%20%D1%83%D0%B3%D1%80%D0%BE%D0%B7%D0%BE%D0%B9&amp;p=377&amp;img_url=www.unpsy.fr/colibri8.jpg&amp;rpt=simage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4517/13951087.0/0_6efd0_751752d2_XL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155&amp;img_url=narubezhah.ru/wp-content/uploads/2011/09/bloom19.jpg&amp;rpt=simage" TargetMode="Externa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3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hyperlink" Target="http://images.yandex.ru/yandsearch?ed=1&amp;text=%D1%84%D0%BE%D1%82%D0%BE%D0%B3%D1%80%D0%B0%D1%84%D0%B8%D0%B8%20%D0%B6%D0%B8%D0%B2%D0%BE%D1%82%D0%BD%D1%8B%D1%85%20%D0%B7%D0%B0%D0%BD%D0%B5%D1%81%D0%B5%D0%BD%D0%BD%D1%8B%D1%85%20%D0%B2%20%D0%BA%D1%80%D0%B0%D1%81%D0%BD%D1%83%D1%8E%20%D0%BA%D0%BD%D0%B8%D0%B3%D1%83%20%D1%80%D0%BE%D1%81%D1%81%D0%B8%D0%B8&amp;p=48&amp;img_url=premier.gov.ru/media/2011/3/24/40007/photolenta_big_photo.jpeg&amp;rpt=simage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7.jpeg"/><Relationship Id="rId4" Type="http://schemas.openxmlformats.org/officeDocument/2006/relationships/hyperlink" Target="http://stat17.privet.ru/lr/091994b4aefbdb5cf830a1cbdccc4ffa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1%81%D0%BF%D0%B0%D1%81%D0%B5%D0%BC%20%D0%B6%D0%B8%D0%B2%D0%BE%D1%82%D0%BD%D1%8B%D1%85%20%D0%B8%20%D0%BF%D1%80%D0%B8%D1%80%D0%BE%D0%B4%D1%83%20%D0%BE%D1%82%20%D0%BB%D1%8E%D0%B4%D0%B5%D0%B9%20%D0%BA%D0%B0%D1%80%D1%82%D0%B8%D0%BD%D0%BA%D0%B8&amp;p=135&amp;img_url=img0.liveinternet.ru/images/attach/b/3/25/792/25792732_67.jpg&amp;rpt=simage" TargetMode="External"/><Relationship Id="rId13" Type="http://schemas.openxmlformats.org/officeDocument/2006/relationships/image" Target="../media/image30.jpeg"/><Relationship Id="rId18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100&amp;img_url=www.stihi.ru/pics/2007/02/12-1936.jpg&amp;rpt=simage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12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228&amp;img_url=img-fotki.yandex.ru/get/4610/48230466.4a/0_5c52b_ed028028_XL&amp;rpt=simage" TargetMode="External"/><Relationship Id="rId17" Type="http://schemas.openxmlformats.org/officeDocument/2006/relationships/image" Target="../media/image32.jpeg"/><Relationship Id="rId2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133&amp;img_url=www.grafamania.net/uploads/posts/2008-12/1229498736_00m.jpg&amp;rpt=simage" TargetMode="External"/><Relationship Id="rId16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203&amp;img_url=img-fotki.yandex.ru/get/5602/milkamilkina.cd/0_75c91_f28d2c2b_XL.jpg&amp;rpt=simage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images.yandex.ru/yandsearch?ed=1&amp;text=%D1%83%D0%B1%D0%B8%D0%B9%D1%81%D1%82%D0%B2%D0%BE%20%D0%B8%20%D0%BC%D0%B5%D1%80%D1%82%D0%B2%D1%8B%D0%B5%20%D0%B6%D0%B8%D0%B2%D0%BE%D1%82%D0%BD%D1%8B%D0%B5%20%D0%BA%D0%B0%D1%80%D1%82%D0%B8%D0%BD%D0%BA%D0%B8&amp;p=167&amp;img_url=media.fanparty.ru/images/fanclubs/Lyubiteli%20zhivotnyh/gallery/819876_lyubiteli_zhivotnyh.jpg&amp;rpt=simage" TargetMode="External"/><Relationship Id="rId11" Type="http://schemas.openxmlformats.org/officeDocument/2006/relationships/image" Target="../media/image29.jpeg"/><Relationship Id="rId5" Type="http://schemas.openxmlformats.org/officeDocument/2006/relationships/image" Target="../media/image26.jpeg"/><Relationship Id="rId15" Type="http://schemas.openxmlformats.org/officeDocument/2006/relationships/image" Target="../media/image31.jpeg"/><Relationship Id="rId10" Type="http://schemas.openxmlformats.org/officeDocument/2006/relationships/hyperlink" Target="http://images.yandex.ru/yandsearch?ed=1&amp;text=%D1%81%D0%BF%D0%B0%D1%81%D0%B5%D0%BC%20%D0%B6%D0%B8%D0%B2%D0%BE%D1%82%D0%BD%D1%8B%D1%85%20%D0%B8%20%D0%BF%D1%80%D0%B8%D1%80%D0%BE%D0%B4%D1%83%20%D0%BE%D1%82%20%D0%BB%D1%8E%D0%B4%D0%B5%D0%B9%20%D0%BA%D0%B0%D1%80%D1%82%D0%B8%D0%BD%D0%BA%D0%B8&amp;p=73&amp;img_url=s16.radikal.ru/i190/0909/7f/d32d5034d132.jpg&amp;rpt=simage" TargetMode="External"/><Relationship Id="rId19" Type="http://schemas.openxmlformats.org/officeDocument/2006/relationships/image" Target="../media/image33.jpeg"/><Relationship Id="rId4" Type="http://schemas.openxmlformats.org/officeDocument/2006/relationships/hyperlink" Target="http://images.yandex.ru/yandsearch?ed=1&amp;text=%D1%81%D0%BF%D0%B0%D1%81%D0%B5%D0%BC%20%D0%B6%D0%B8%D0%B2%D0%BE%D1%82%D0%BD%D1%8B%D1%85%20%D0%B8%20%D0%BF%D1%80%D0%B8%D1%80%D0%BE%D0%B4%D1%83%20%D0%BE%D1%82%20%D0%BB%D1%8E%D0%B4%D0%B5%D0%B9%20%D0%BA%D0%B0%D1%80%D1%82%D0%B8%D0%BD%D0%BA%D0%B8&amp;p=222&amp;img_url=y.delfi.lt/norm/9227/182227_Wsamd3.jpeg&amp;rpt=simage" TargetMode="External"/><Relationship Id="rId9" Type="http://schemas.openxmlformats.org/officeDocument/2006/relationships/image" Target="../media/image28.jpeg"/><Relationship Id="rId14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248&amp;img_url=www.companylogos.ws/blog/images/february-2011/nature-photography-20.jpg&amp;rpt=simage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hyperlink" Target="http://pica4u.ru/uploads/posts/1180124879_18.jpg" TargetMode="Externa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hyperlink" Target="http://pica4u.ru/uploads/posts/1180124879_12.jpg" TargetMode="Externa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hyperlink" Target="http://divmir.ru/wp-content/uploads/2011/06/ectopistes_migratoriusfcn2p29ca.jpg" TargetMode="Externa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147&amp;img_url=narubezhah.ru/wp-content/uploads/2011/09/bloom26.jpg&amp;rpt=simage" TargetMode="Externa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hyperlink" Target="http://divmir.ru/wp-content/uploads/2011/06/582px-Dodo_1.jpg" TargetMode="Externa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hyperlink" Target="http://www.diarioanimales.com/wp-content/uploads/pajaro-dodo.jpg" TargetMode="Externa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7" Type="http://schemas.openxmlformats.org/officeDocument/2006/relationships/image" Target="../media/image139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124&amp;img_url=img-fotki.yandex.ru/get/21/min-net05.65/0_afed_ac46290f_XL&amp;rpt=simage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90&amp;img_url=ib1.keep4u.ru/b/080721/cb/cbdb6fbb0b88524c51.jpg&amp;rpt=simage" TargetMode="External"/><Relationship Id="rId5" Type="http://schemas.openxmlformats.org/officeDocument/2006/relationships/image" Target="../media/image138.jpeg"/><Relationship Id="rId4" Type="http://schemas.openxmlformats.org/officeDocument/2006/relationships/hyperlink" Target="http://images.yandex.ru/yandsearch?ed=1&amp;text=%D0%BA%D0%B0%D1%80%D1%82%D0%B8%D0%BD%D0%BA%D0%B8%20%D0%BF%D1%80%D0%B8%D1%80%D0%BE%D0%B4%D0%B0%20%D0%B8%20%D0%B6%D0%B8%D0%B2%D0%BE%D1%82%D0%BD%D1%8B%D0%B5%20%D0%BF%D0%BE%D0%B4%20%D1%83%D0%B3%D1%80%D0%BE%D0%B7%D0%BE%D0%B9&amp;p=309&amp;img_url=www.biopole.info/im/wm2.jpg&amp;rpt=simage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758&amp;img_url=specialevents.in.ua/files/specialeventsinua_975199444_176.jpg&amp;rpt=simage" TargetMode="External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93&amp;img_url=doseng.org/uploads/posts/2009-11/1258928703_1258757796_c0724fc9d9e1.jpg&amp;rpt=simage" TargetMode="External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841&amp;img_url=img-2006-07.photosight.ru/01/1516282.jpg&amp;rpt=simage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2.jpeg"/><Relationship Id="rId11" Type="http://schemas.openxmlformats.org/officeDocument/2006/relationships/image" Target="../media/image17.jpeg"/><Relationship Id="rId5" Type="http://schemas.openxmlformats.org/officeDocument/2006/relationships/image" Target="../media/image41.jpeg"/><Relationship Id="rId10" Type="http://schemas.openxmlformats.org/officeDocument/2006/relationships/hyperlink" Target="http://kartinki2008.ru/babochki/slides/720004.html" TargetMode="External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634&amp;img_url=dailypixel.ru/uploads/posts/2011-03/thumbs/1299496431_1312.jpeg&amp;rpt=simage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4.jpeg"/><Relationship Id="rId4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798&amp;img_url=www.yies.pref.yamanashi.jp/eigo/research/animal.jpg&amp;rpt=simage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7" Type="http://schemas.openxmlformats.org/officeDocument/2006/relationships/image" Target="../media/image147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289&amp;img_url=img-fotki.yandex.ru/get/4209/ivanpobeda.b9/0_25ca2_5efaa1cc_XL.jpg&amp;rpt=simage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563&amp;img_url=i013.radikal.ru/0804/37/6855405b162b.jpg&amp;rpt=simage" TargetMode="External"/><Relationship Id="rId5" Type="http://schemas.openxmlformats.org/officeDocument/2006/relationships/image" Target="../media/image146.jpeg"/><Relationship Id="rId4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211&amp;img_url=i.allday.ru/uploads/posts/2008-10/1224180871_12239017174uibple.jpg&amp;rpt=simage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7" Type="http://schemas.openxmlformats.org/officeDocument/2006/relationships/image" Target="../media/image150.jpeg"/><Relationship Id="rId2" Type="http://schemas.openxmlformats.org/officeDocument/2006/relationships/hyperlink" Target="http://images.yandex.ru/yandsearch?ed=1&amp;text=%D0%BA%D0%B0%D1%80%D1%82%D0%B8%D0%BD%D0%BA%D0%B8%20%D0%BF%D1%80%D0%B8%D1%80%D0%BE%D0%B4%D0%B0%20%D0%B8%20%D0%B6%D0%B8%D0%B2%D0%BE%D1%82%D0%BD%D1%8B%D0%B5%20%D0%BF%D0%BE%D0%B4%20%D1%83%D0%B3%D1%80%D0%BE%D0%B7%D0%BE%D0%B9&amp;p=458&amp;img_url=www.wwf.ru/pic/dvo/bikin/pict0071.big.jpg&amp;rpt=simage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693&amp;img_url=groups.live4.ru/pictures/img_54_86_8.jpg&amp;rpt=simage" TargetMode="External"/><Relationship Id="rId5" Type="http://schemas.openxmlformats.org/officeDocument/2006/relationships/image" Target="../media/image149.jpeg"/><Relationship Id="rId4" Type="http://schemas.openxmlformats.org/officeDocument/2006/relationships/hyperlink" Target="http://images.yandex.ru/yandsearch?ed=1&amp;text=%D0%BA%D0%B0%D1%80%D1%82%D0%B8%D0%BD%D0%BA%D0%B8%20%D0%BF%D1%80%D0%B8%D1%80%D0%BE%D0%B4%D0%B0%20%D0%B8%20%D0%B6%D0%B8%D0%B2%D0%BE%D1%82%D0%BD%D1%8B%D0%B5%20%D0%BF%D0%BE%D0%B4%20%D1%83%D0%B3%D1%80%D0%BE%D0%B7%D0%BE%D0%B9&amp;p=493&amp;img_url=img0.liveinternet.ru/images/attach/c/1/57/634/57634640_Zubr.jpg&amp;rpt=simage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3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200&amp;img_url=y.delfi.lt/norm/9227/182227_Wsamd3.jpeg&amp;rpt=simage" TargetMode="External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hyperlink" Target="http://risunok.ddt-chkalov.ru/main.php?g2_itemId=11369&amp;g2_imageViewsIndex=1" TargetMode="External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522&amp;img_url=img-fotki.yandex.ru/get/4210/ivanpobeda.b9/0_25c88_9580febb_XL.jpg&amp;rpt=simage" TargetMode="Externa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7.jpeg"/><Relationship Id="rId4" Type="http://schemas.openxmlformats.org/officeDocument/2006/relationships/hyperlink" Target="http://images.yandex.ru/yandsearch?ed=1&amp;text=%D0%BA%D0%B0%D1%80%D1%82%D0%B8%D0%BD%D0%BA%D0%B8%20%D0%BF%D1%80%D0%B8%D1%80%D0%BE%D0%B4%D0%B0%20%D0%B8%20%D0%B6%D0%B8%D0%B2%D0%BE%D1%82%D0%BD%D1%8B%D0%B5%20%D0%BF%D0%BE%D0%B4%20%D1%83%D0%B3%D1%80%D0%BE%D0%B7%D0%BE%D0%B9&amp;p=459&amp;img_url=files.myopera.com/kornelia10/blog/delfinariy_b.jpg&amp;rpt=simage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hyperlink" Target="http://risunok.ddt-chkalov.ru/main.php?g2_itemId=11497&amp;g2_imageViewsIndex=1" TargetMode="External"/><Relationship Id="rId1" Type="http://schemas.openxmlformats.org/officeDocument/2006/relationships/slideLayout" Target="../slideLayouts/slideLayout20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1%81%D0%BF%D0%B0%D1%81%D0%B5%D0%BC%20%D0%B6%D0%B8%D0%B2%D0%BE%D1%82%D0%BD%D1%8B%D1%85%20%D0%B8%20%D0%BF%D1%80%D0%B8%D1%80%D0%BE%D0%B4%D1%83%20%D0%BE%D1%82%20%D0%BB%D1%8E%D0%B4%D0%B5%D0%B9%20%D0%BA%D0%B0%D1%80%D1%82%D0%B8%D0%BD%D0%BA%D0%B8&amp;p=126&amp;img_url=www.bbc.co.uk/nature/images/ic/credit/640x395/l/la/lagomorpha/lagomorpha_1.jpg&amp;rpt=simage" TargetMode="External"/><Relationship Id="rId3" Type="http://schemas.openxmlformats.org/officeDocument/2006/relationships/image" Target="../media/image159.jpeg"/><Relationship Id="rId7" Type="http://schemas.openxmlformats.org/officeDocument/2006/relationships/image" Target="../media/image32.jpeg"/><Relationship Id="rId2" Type="http://schemas.openxmlformats.org/officeDocument/2006/relationships/hyperlink" Target="http://images.yandex.ru/yandsearch?ed=1&amp;text=%D1%81%D0%BF%D0%B0%D1%81%D0%B5%D0%BC%20%D0%B6%D0%B8%D0%B2%D0%BE%D1%82%D0%BD%D1%8B%D1%85%20%D0%B8%20%D0%BF%D1%80%D0%B8%D1%80%D0%BE%D0%B4%D1%83%20%D0%BE%D1%82%20%D0%BB%D1%8E%D0%B4%D0%B5%D0%B9%20%D0%BA%D0%B0%D1%80%D1%82%D0%B8%D0%BD%D0%BA%D0%B8&amp;p=229&amp;img_url=drevo.uaportal.com/embed/49852?w=400&amp;h=400&amp;rpt=simage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203&amp;img_url=img-fotki.yandex.ru/get/5602/milkamilkina.cd/0_75c91_f28d2c2b_XL.jpg&amp;rpt=simage" TargetMode="External"/><Relationship Id="rId5" Type="http://schemas.openxmlformats.org/officeDocument/2006/relationships/image" Target="../media/image160.jpeg"/><Relationship Id="rId4" Type="http://schemas.openxmlformats.org/officeDocument/2006/relationships/hyperlink" Target="http://images.yandex.ru/yandsearch?ed=1&amp;text=%D1%81%D0%BF%D0%B0%D1%81%D0%B5%D0%BC%20%D0%B6%D0%B8%D0%B2%D0%BE%D1%82%D0%BD%D1%8B%D1%85%20%D0%B8%20%D0%BF%D1%80%D0%B8%D1%80%D0%BE%D0%B4%D1%83%20%D0%BE%D1%82%20%D0%BB%D1%8E%D0%B4%D0%B5%D0%B9%20%D0%BA%D0%B0%D1%80%D1%82%D0%B8%D0%BD%D0%BA%D0%B8&amp;p=49&amp;img_url=lifeglobe.net/media/entry/77/kinburn03_thumb.jpg&amp;rpt=simage" TargetMode="External"/><Relationship Id="rId9" Type="http://schemas.openxmlformats.org/officeDocument/2006/relationships/image" Target="../media/image16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8.jpeg"/><Relationship Id="rId2" Type="http://schemas.openxmlformats.org/officeDocument/2006/relationships/hyperlink" Target="http://images.yandex.ru/yandsearch?ed=1&amp;text=%D1%82%D1%80%D0%B0%D0%BD%D1%81%D0%BF%D0%BE%D1%80%D1%82%20%D0%B8%20%D0%BF%D1%80%D0%BE%D0%BC%D1%8B%D1%88%D0%BB%D0%B5%D0%BD%D0%BD%D0%BE%D1%81%D1%82%D1%8C%20%D0%BA%D0%B0%D1%80%D1%82%D0%B8%D0%BD%D0%BA%D0%B8&amp;p=77&amp;img_url=www.eksihaber.com/wp-content/uploads/2010/11/Transportation.jpg&amp;rpt=simage" TargetMode="Externa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://images.yandex.ru/yandsearch?ed=1&amp;text=%D1%82%D1%80%D0%B0%D0%BD%D1%81%D0%BF%D0%BE%D1%80%D1%82%20%D0%B8%20%D0%BF%D1%80%D0%BE%D0%BC%D1%8B%D1%88%D0%BB%D0%B5%D0%BD%D0%BD%D0%BE%D1%81%D1%82%D1%8C%20%D0%BA%D0%B0%D1%80%D1%82%D0%B8%D0%BD%D0%BA%D0%B8&amp;p=0&amp;img_url=image.tsn.ua/media/images/original/May2007/451.jpg&amp;rpt=simage" TargetMode="External"/><Relationship Id="rId5" Type="http://schemas.openxmlformats.org/officeDocument/2006/relationships/image" Target="../media/image47.jpeg"/><Relationship Id="rId4" Type="http://schemas.openxmlformats.org/officeDocument/2006/relationships/hyperlink" Target="http://images.yandex.ru/yandsearch?ed=1&amp;text=%D1%82%D1%80%D0%B0%D0%BD%D1%81%D0%BF%D0%BE%D1%80%D1%82%20%D0%B8%20%D0%BF%D1%80%D0%BE%D0%BC%D1%8B%D1%88%D0%BB%D0%B5%D0%BD%D0%BD%D0%BE%D1%81%D1%82%D1%8C%20%D0%BA%D0%B0%D1%80%D1%82%D0%B8%D0%BD%D0%BA%D0%B8&amp;p=3&amp;img_url=www.silktour.kz/content/upload/cosmo4.jpg&amp;rpt=simage" TargetMode="Externa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4%D0%B0%D0%B9%D0%BB:Cypripedium_calceolus_wiki_mg-k01.jpg" TargetMode="External"/><Relationship Id="rId3" Type="http://schemas.openxmlformats.org/officeDocument/2006/relationships/image" Target="../media/image162.jpeg"/><Relationship Id="rId7" Type="http://schemas.openxmlformats.org/officeDocument/2006/relationships/image" Target="../media/image164.jpeg"/><Relationship Id="rId2" Type="http://schemas.openxmlformats.org/officeDocument/2006/relationships/hyperlink" Target="http://images.yandex.ru/yandsearch?ed=1&amp;text=%D0%B1%D0%B0%D0%B1%D0%BE%D1%87%D0%BA%D0%B8%20%D0%BA%D0%B0%D1%80%D1%82%D0%B8%D0%BD%D0%BA%D0%B8&amp;p=184&amp;img_url=s46.radikal.ru/i112/0907/ae/29e3b3f3bf87.jpg&amp;rpt=simage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images.yandex.ru/yandsearch?ed=1&amp;text=%D0%B1%D0%B0%D0%B1%D0%BE%D1%87%D0%BA%D0%B8%20%D0%BA%D0%B0%D1%80%D1%82%D0%B8%D0%BD%D0%BA%D0%B8&amp;p=47&amp;img_url=www.scrapbookflair.com/scrapbooks/0/36/3694/o/369462_0ff6db06-9897-4d79-96a9-85ca398b9e33_o.jpg&amp;rpt=simage" TargetMode="External"/><Relationship Id="rId5" Type="http://schemas.openxmlformats.org/officeDocument/2006/relationships/image" Target="../media/image163.jpeg"/><Relationship Id="rId10" Type="http://schemas.openxmlformats.org/officeDocument/2006/relationships/image" Target="../media/image166.jpeg"/><Relationship Id="rId4" Type="http://schemas.openxmlformats.org/officeDocument/2006/relationships/hyperlink" Target="http://images.yandex.ru/yandsearch?ed=1&amp;text=%D0%B1%D0%B0%D0%B1%D0%BE%D1%87%D0%BA%D0%B8%20%D0%BA%D0%B0%D1%80%D1%82%D0%B8%D0%BD%D0%BA%D0%B8&amp;p=146&amp;img_url=s50.radikal.ru/i129/1002/a0/40ea030c7343.jpg&amp;rpt=simage" TargetMode="External"/><Relationship Id="rId9" Type="http://schemas.openxmlformats.org/officeDocument/2006/relationships/image" Target="../media/image16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hyperlink" Target="http://images.yandex.ru/yandsearch?ed=1&amp;text=%D0%BA%D0%B0%D1%80%D1%82%D0%B8%D0%BD%D0%BA%D0%B8%20%D0%BF%D1%80%D0%B8%D1%80%D0%BE%D0%B4%D1%8B%20%D0%B8%20%D0%B6%D0%B8%D0%B2%D0%BE%D1%82%D0%BD%D1%8B%D1%85&amp;p=392&amp;img_url=kandy-sweet.ru/wp-content/uploads/2011/09/5981405767_e4c7dbdcee_b.jpg&amp;rpt=simage" TargetMode="External"/><Relationship Id="rId1" Type="http://schemas.openxmlformats.org/officeDocument/2006/relationships/slideLayout" Target="../slideLayouts/slideLayout15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73&amp;img_url=www.zdorovieinfo.ru/upload/contents/487/kadr-byria-12.03.05.jpg&amp;rpt=simage" TargetMode="External"/><Relationship Id="rId3" Type="http://schemas.openxmlformats.org/officeDocument/2006/relationships/image" Target="../media/image168.jpeg"/><Relationship Id="rId7" Type="http://schemas.openxmlformats.org/officeDocument/2006/relationships/image" Target="../media/image170.jpeg"/><Relationship Id="rId2" Type="http://schemas.openxmlformats.org/officeDocument/2006/relationships/hyperlink" Target="http://images.yandex.ru/yandsearch?rpt=simage&amp;ed=1&amp;text=%D0%B2%D0%BB%D0%B8%D1%8F%D0%BD%D0%B8%D0%B5%20%D1%87%D0%B5%D0%BB%D0%BE%D0%B2%D0%B5%D0%BA%D0%B0%20%D0%BD%D0%B0%20%D0%BF%D1%80%D0%B8%D1%80%D0%BE%D0%B4%D1%83%20%D0%BA%D0%B0%D1%80%D1%82%D0%B8%D0%BD%D0%BA%D0%B8&amp;p=19&amp;img_url=ecology.kzn-sch150.edusite.ru/images/p8_pojaryi.jpg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296&amp;img_url=www.photoflavor.com/images/candle.jpg&amp;rpt=simage" TargetMode="External"/><Relationship Id="rId5" Type="http://schemas.openxmlformats.org/officeDocument/2006/relationships/image" Target="../media/image169.jpeg"/><Relationship Id="rId4" Type="http://schemas.openxmlformats.org/officeDocument/2006/relationships/hyperlink" Target="http://images.yandex.ru/yandsearch?ed=1&amp;text=%D0%B7%D0%B5%D0%BC%D0%BB%D1%8F%20%D1%83%D0%BC%D1%80%D0%B5%D1%82%20%D0%B5%D1%81%D0%BB%D0%B8%20%D0%BF%D1%80%D0%B8%D1%80%D0%BE%D0%B4%D0%B0%20%D1%83%D0%BC%D1%80%D0%B5%D1%82%20%D0%BA%D0%B0%D1%80%D1%82%D0%B8%D0%BD%D0%BA%D0%B8&amp;p=269&amp;img_url=img-2006-07.photosight.ru/12/1534116.jpg&amp;rpt=simage" TargetMode="External"/><Relationship Id="rId9" Type="http://schemas.openxmlformats.org/officeDocument/2006/relationships/image" Target="../media/image171.jpe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rpt=simage&amp;ed=1&amp;text=%D0%B2%D0%BB%D0%B8%D1%8F%D0%BD%D0%B8%D0%B5%20%D1%87%D0%B5%D0%BB%D0%BE%D0%B2%D0%B5%D0%BA%D0%B0%20%D0%BD%D0%B0%20%D0%BF%D1%80%D0%B8%D1%80%D0%BE%D0%B4%D1%83%20%D0%BA%D0%B0%D1%80%D1%82%D0%B8%D0%BD%D0%BA%D0%B8&amp;p=10&amp;img_url=ia-fryaz.mosoblonline.ru/userdata/64315.jpg" TargetMode="External"/><Relationship Id="rId3" Type="http://schemas.openxmlformats.org/officeDocument/2006/relationships/hyperlink" Target="http://images.yandex.ru/yandsearch?ed=1&amp;text=%D1%83%D0%B1%D0%B8%D0%B9%D1%81%D1%82%D0%B2%D0%BE%20%D0%B8%20%D0%BC%D0%B5%D1%80%D1%82%D0%B2%D1%8B%D0%B5%20%D0%B6%D0%B8%D0%B2%D0%BE%D1%82%D0%BD%D1%8B%D0%B5%20%D0%BA%D0%B0%D1%80%D1%82%D0%B8%D0%BD%D0%BA%D0%B8&amp;p=150&amp;img_url=msnbcmedia4.msn.com/j/MSNBC/Components/Slideshows/_production/ss-100722-gulf-dead/ss-100722-gulf-dead-01.grid-9x2.jpg&amp;rpt=simage" TargetMode="External"/><Relationship Id="rId7" Type="http://schemas.openxmlformats.org/officeDocument/2006/relationships/image" Target="../media/image175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images.yandex.ru/yandsearch?rpt=simage&amp;ed=1&amp;text=%D0%B2%D0%BB%D0%B8%D1%8F%D0%BD%D0%B8%D0%B5%20%D1%87%D0%B5%D0%BB%D0%BE%D0%B2%D0%B5%D0%BA%D0%B0%20%D0%BD%D0%B0%20%D0%BF%D1%80%D0%B8%D1%80%D0%BE%D0%B4%D1%83%20%D0%BA%D0%B0%D1%80%D1%82%D0%B8%D0%BD%D0%BA%D0%B8&amp;p=0&amp;img_url=engschool18.ru/uploads/posts/2011-01/1295642223_rrrrr9.jpg" TargetMode="External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Relationship Id="rId9" Type="http://schemas.openxmlformats.org/officeDocument/2006/relationships/image" Target="../media/image17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text=%D1%82%D1%80%D0%B0%D0%BD%D1%81%D0%BF%D0%BE%D1%80%D1%82%20%D0%B8%20%D0%BF%D1%80%D0%BE%D0%BC%D1%8B%D1%88%D0%BB%D0%B5%D0%BD%D0%BD%D0%BE%D1%81%D1%82%D1%8C%20%D0%BA%D0%B0%D1%80%D1%82%D0%B8%D0%BD%D0%BA%D0%B8&amp;p=91&amp;img_url=upload.wikimedia.org/wikipedia/commons/thumb/9/90/Trolza_Ye-burg.jpg/800px-Trolza_Ye-burg.jpg&amp;rpt=simage" TargetMode="External"/><Relationship Id="rId3" Type="http://schemas.openxmlformats.org/officeDocument/2006/relationships/image" Target="../media/image49.jpeg"/><Relationship Id="rId7" Type="http://schemas.openxmlformats.org/officeDocument/2006/relationships/image" Target="../media/image51.jpeg"/><Relationship Id="rId2" Type="http://schemas.openxmlformats.org/officeDocument/2006/relationships/hyperlink" Target="http://images.yandex.ru/yandsearch?ed=1&amp;text=%D1%82%D1%80%D0%B0%D0%BD%D1%81%D0%BF%D0%BE%D1%80%D1%82%20%D0%B8%20%D0%BF%D1%80%D0%BE%D0%BC%D1%8B%D1%88%D0%BB%D0%B5%D0%BD%D0%BD%D0%BE%D1%81%D1%82%D1%8C%20%D0%BA%D0%B0%D1%80%D1%82%D0%B8%D0%BD%D0%BA%D0%B8&amp;p=14&amp;img_url=images.brighthub.com/d7/9/d79bf8e1f928311cf476672c8900394fa3cbebd9_large.jpg&amp;rpt=simage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images.yandex.ru/yandsearch?ed=1&amp;text=%D1%82%D1%80%D0%B0%D0%BD%D1%81%D0%BF%D0%BE%D1%80%D1%82%20%D0%B8%20%D0%BF%D1%80%D0%BE%D0%BC%D1%8B%D1%88%D0%BB%D0%B5%D0%BD%D0%BD%D0%BE%D1%81%D1%82%D1%8C%20%D0%BA%D0%B0%D1%80%D1%82%D0%B8%D0%BD%D0%BA%D0%B8&amp;p=87&amp;img_url=bmw.autoportal.ua/img/new-cars-gallery/bmw/x5/exterior/bmw-x5-0304295-1280x1024.jpg&amp;rpt=simage" TargetMode="External"/><Relationship Id="rId5" Type="http://schemas.openxmlformats.org/officeDocument/2006/relationships/image" Target="../media/image50.jpeg"/><Relationship Id="rId4" Type="http://schemas.openxmlformats.org/officeDocument/2006/relationships/hyperlink" Target="http://images.yandex.ru/yandsearch?ed=1&amp;text=%D1%82%D1%80%D0%B0%D0%BD%D1%81%D0%BF%D0%BE%D1%80%D1%82%20%D0%B8%20%D0%BF%D1%80%D0%BE%D0%BC%D1%8B%D1%88%D0%BB%D0%B5%D0%BD%D0%BD%D0%BE%D1%81%D1%82%D1%8C%20%D0%BA%D0%B0%D1%80%D1%82%D0%B8%D0%BD%D0%BA%D0%B8&amp;p=97&amp;img_url=souss-annuaire.com/uploads/images_thumbs/fd/fd6887f3.jpg&amp;rpt=simage" TargetMode="External"/><Relationship Id="rId9" Type="http://schemas.openxmlformats.org/officeDocument/2006/relationships/image" Target="../media/image5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im6-tub-ru.yandex.net/i?id=431266513-34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857364"/>
            <a:ext cx="321471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8-tub-ru.yandex.net/i?id=173510237-19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857488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201991735-52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71876"/>
            <a:ext cx="2928926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0-tub-ru.yandex.net/i?id=52253518-14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36" y="0"/>
            <a:ext cx="3000364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2-tub-ru.yandex.net/i?id=427221786-57-72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86050" y="0"/>
            <a:ext cx="3357586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6-tub-ru.yandex.net/i?id=450605080-49-72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28926" y="4643446"/>
            <a:ext cx="3071834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8-tub-ru.yandex.net/i?id=158391727-03-72">
            <a:hlinkClick r:id="rId14"/>
          </p:cNvPr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000760" y="3643314"/>
            <a:ext cx="314324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7-tub-ru.yandex.net/i?id=84675895-06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488"/>
            <a:ext cx="45720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-ru.yandex.net/i?id=319491453-12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8-tub-ru.yandex.net/i?id=408569996-19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714884"/>
            <a:ext cx="464343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5-tub-ru.yandex.net/i?id=394223988-08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4643438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Леса – «лёгкие планеты» - вырубаются быстрее, чем вырастают. Ежегодно площадь лесов уменьшается на  2 процента ( это 20 га за сутки)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im4-tub-ru.yandex.net/i?id=559309287-35-72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53125" y="3294856"/>
            <a:ext cx="14287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7-tub-ru.yandex.net/i?id=126695618-16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44"/>
            <a:ext cx="3000364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235745066-71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2500306"/>
            <a:ext cx="3428991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2-tub-ru.yandex.net/i?id=417866637-17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0"/>
            <a:ext cx="342899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2-tub-ru.yandex.net/i?id=228456383-08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3000364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8-tub-ru.yandex.net/i?id=46714470-00-72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28926" y="2571744"/>
            <a:ext cx="2786082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2-tub-ru.yandex.net/i?id=43090596-33-72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00364" y="0"/>
            <a:ext cx="2786082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Пресная вода, пригодная для использования, составляет на Земле только 2 процента.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im7-tub-ru.yandex.net/i?id=151306577-07-72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0"/>
            <a:ext cx="47148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5-tub-ru.yandex.net/i?id=271925866-07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6124"/>
            <a:ext cx="314324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5-tub-ru.yandex.net/i?id=468868987-11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0"/>
            <a:ext cx="3500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6-tub-ru.yandex.net/i?id=173689839-56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314324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3-tub-ru.yandex.net/i?id=5507925-57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3286124"/>
            <a:ext cx="2428892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4-tub-ru.yandex.net/i?id=436747301-42-72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3240" y="0"/>
            <a:ext cx="2357454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От загрязнения  воздуха, воды и почвы, из-за варварского отношения человека уменьшается численность  растений и животных.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im0-tub-ru.yandex.net/i?id=44501993-08-72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0"/>
            <a:ext cx="53578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im7-tub-ru.yandex.net/i?id=546395200-16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14884"/>
            <a:ext cx="285748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0-tub-ru.yandex.net/i?id=161418658-57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714884"/>
            <a:ext cx="285752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8-tub-ru.yandex.net/i?id=362063082-64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92892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8-tub-ru.yandex.net/i?id=291052878-65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28926" y="0"/>
            <a:ext cx="2786082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8-tub-ru.yandex.net/i?id=317185838-55-72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5008" y="0"/>
            <a:ext cx="342899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-main-pic" descr="Картинка 5 из 9803">
            <a:hlinkClick r:id="rId12" tgtFrame="_blank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715008" y="3571876"/>
            <a:ext cx="3428992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7-tub-ru.yandex.net/i?id=62001065-56-72">
            <a:hlinkClick r:id="rId14"/>
          </p:cNvPr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2643182"/>
            <a:ext cx="571500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im0-tub-ru.yandex.net/i?id=359143490-71-72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400052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ru-RU" b="1" dirty="0" smtClean="0"/>
              <a:t>Ежедневно на Земле безвозвратно исчезает 1 вид животных, а еженедельно 1 вид растений.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/>
              <a:t>Мусор заполонил планету настолько, что, если его не уничтожать, то через 10-15 лет он покроет всю нашу планету слоем толщиной 5 метров.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4-tub-ru.yandex.net/i?id=114512633-15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3643314"/>
            <a:ext cx="550072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8-tub-ru.yandex.net/i?id=462234372-50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4500562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3-tub-ru.yandex.net/i?id=323876368-64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571876"/>
            <a:ext cx="464343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4-tub-ru.yandex.net/i?id=404918218-06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4286248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5-tub-ru.yandex.net/i?id=502657552-51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4810" y="0"/>
            <a:ext cx="492919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0-tub-ru.yandex.net/i?id=453690479-32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256"/>
            <a:ext cx="3000364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5-tub-ru.yandex.net/i?id=51046924-61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4214818"/>
            <a:ext cx="300039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-ru.yandex.net/i?id=211348032-12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2000240"/>
            <a:ext cx="3214678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4-tub-ru.yandex.net/i?id=251280308-05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43174" y="0"/>
            <a:ext cx="3286148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2-tub-ru.yandex.net/i?id=491101-50-72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29322" y="0"/>
            <a:ext cx="3214678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720007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000240"/>
            <a:ext cx="264317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720004">
            <a:hlinkClick r:id="rId14"/>
          </p:cNvPr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2643174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http://im6-tub-ru.yandex.net/i?id=290633882-49-72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00174"/>
            <a:ext cx="421484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/>
              <a:t>- О том, что предпринимают люди всего мира, обеспокоенные состоянием природы на Земле,  мы узнаем чуть </a:t>
            </a:r>
            <a:r>
              <a:rPr lang="ru-RU" b="1" dirty="0" smtClean="0"/>
              <a:t>позже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Наденька\Desktop\нов уроки\животные\животные\с телефона\ЖИВОТНЫЕ\13310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071802" cy="4500570"/>
          </a:xfrm>
          <a:prstGeom prst="rect">
            <a:avLst/>
          </a:prstGeom>
          <a:noFill/>
        </p:spPr>
      </p:pic>
      <p:pic>
        <p:nvPicPr>
          <p:cNvPr id="8195" name="Picture 3" descr="C:\Users\Наденька\Desktop\нов уроки\животные\животные\с телефона\ЖИВОТНЫЕ\133100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0"/>
            <a:ext cx="3571868" cy="4786322"/>
          </a:xfrm>
          <a:prstGeom prst="rect">
            <a:avLst/>
          </a:prstGeom>
          <a:noFill/>
        </p:spPr>
      </p:pic>
      <p:pic>
        <p:nvPicPr>
          <p:cNvPr id="8196" name="Picture 4" descr="C:\Users\Наденька\Desktop\нов уроки\животные\животные\с телефона\ЖИВОТНЫЕ\133100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14818"/>
            <a:ext cx="5572132" cy="2643182"/>
          </a:xfrm>
          <a:prstGeom prst="rect">
            <a:avLst/>
          </a:prstGeom>
          <a:noFill/>
        </p:spPr>
      </p:pic>
      <p:pic>
        <p:nvPicPr>
          <p:cNvPr id="8197" name="Picture 5" descr="C:\Users\Наденька\Desktop\нов уроки\животные\животные\с телефона\ЖИВОТНЫЕ\133100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214818"/>
            <a:ext cx="4000496" cy="2857496"/>
          </a:xfrm>
          <a:prstGeom prst="rect">
            <a:avLst/>
          </a:prstGeom>
          <a:noFill/>
        </p:spPr>
      </p:pic>
      <p:pic>
        <p:nvPicPr>
          <p:cNvPr id="8198" name="Picture 6" descr="C:\Users\Наденька\Desktop\нов уроки\животные\животные\с телефона\ЖИВОТНЫЕ\133100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0"/>
            <a:ext cx="2928958" cy="4305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dirty="0" smtClean="0"/>
              <a:t>Почему Красная книга называется именно  так ?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2844" y="571480"/>
            <a:ext cx="878687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dirty="0" smtClean="0"/>
          </a:p>
          <a:p>
            <a:r>
              <a:rPr lang="ru-RU" sz="3200" b="1" dirty="0" smtClean="0"/>
              <a:t>Эта книга называется так потому, что красный цвет – действительно означает сигнал опасности</a:t>
            </a:r>
            <a:r>
              <a:rPr lang="en-US" sz="3200" b="1" dirty="0" smtClean="0"/>
              <a:t>!</a:t>
            </a:r>
            <a:r>
              <a:rPr lang="ru-RU" sz="3200" b="1" dirty="0" smtClean="0"/>
              <a:t> Он заставляет своей яркостью всех обратить внимание на указанную опасность, в данном случае предостерегает людей о возможных тяжёлых последствиях, которые произойдут с гибелью целых видов растений и животных. </a:t>
            </a:r>
            <a:br>
              <a:rPr lang="ru-RU" sz="3200" b="1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страницам красной книги!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214422"/>
            <a:ext cx="5500694" cy="4957778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Ученые мира создали Международный союз охраны природы, которые стали изучать, каким растениям и животным надо помочь в первую очередь. Составили списки растений, которые исчезли или находятся под угрозой, издали в виде книги и назвали ее - Красная книга. </a:t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Красная книга была учреждена Международным союзом охраны природы в 1966 году. Хранится в швейцарском городе Морже. В неё заносятся все данные о растениях и животных, которые срочно нуждаются в опеке и защите. </a:t>
            </a:r>
            <a:endParaRPr lang="en-US" sz="1800" b="1" dirty="0" smtClean="0"/>
          </a:p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200" b="1" dirty="0" smtClean="0"/>
              <a:t>.</a:t>
            </a:r>
            <a:endParaRPr lang="ru-RU" sz="1200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495800" cy="52120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www.book-red.ru/images/stories/%20%2020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571744"/>
            <a:ext cx="19812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Красная </a:t>
            </a:r>
            <a:r>
              <a:rPr lang="ru-RU" dirty="0" smtClean="0"/>
              <a:t>книга Чувашской республики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2900" dirty="0" smtClean="0"/>
              <a:t>Красная книга ЧР учреждена в 1992 г., книга по растениям и грибам издана в 2001 г., книга по животному миру издалась в 2010 г. В нее включено 290 видов животных.  Запрещается уничтожение </a:t>
            </a:r>
            <a:r>
              <a:rPr lang="ru-RU" sz="2900" dirty="0" err="1" smtClean="0"/>
              <a:t>краснокнижных</a:t>
            </a:r>
            <a:r>
              <a:rPr lang="ru-RU" sz="2900" dirty="0" smtClean="0"/>
              <a:t> животных и растений, а так же мест их обитания и произрастания.</a:t>
            </a:r>
          </a:p>
          <a:p>
            <a:r>
              <a:rPr lang="ru-RU" sz="2900" dirty="0" smtClean="0"/>
              <a:t>Имеет 4 приложения </a:t>
            </a:r>
          </a:p>
          <a:p>
            <a:r>
              <a:rPr lang="ru-RU" sz="2900" dirty="0" smtClean="0"/>
              <a:t>1) Список исчезнувших животных (включено 10 видов),</a:t>
            </a:r>
          </a:p>
          <a:p>
            <a:r>
              <a:rPr lang="ru-RU" sz="2900" dirty="0" smtClean="0"/>
              <a:t>2) Список восстановленных видов (в настоящее время нет </a:t>
            </a:r>
            <a:r>
              <a:rPr lang="ru-RU" sz="2900" dirty="0" err="1" smtClean="0"/>
              <a:t>ниодного</a:t>
            </a:r>
            <a:r>
              <a:rPr lang="ru-RU" sz="2900" dirty="0" smtClean="0"/>
              <a:t>),</a:t>
            </a:r>
          </a:p>
          <a:p>
            <a:r>
              <a:rPr lang="ru-RU" sz="2900" dirty="0" smtClean="0"/>
              <a:t>3) Перечень видов животных, подлежащих особому вниманию и нуждающимся в </a:t>
            </a:r>
            <a:r>
              <a:rPr lang="ru-RU" sz="2900" dirty="0" err="1" smtClean="0"/>
              <a:t>постояном</a:t>
            </a:r>
            <a:r>
              <a:rPr lang="ru-RU" sz="2900" dirty="0" smtClean="0"/>
              <a:t> контроле в природной среде (включены 281 вид),</a:t>
            </a:r>
          </a:p>
          <a:p>
            <a:r>
              <a:rPr lang="ru-RU" sz="2900" dirty="0" smtClean="0"/>
              <a:t>4) Виды животных из Красной книги Российской Федерации, случайно встречавшихся на территории республики (включены 16 ви</a:t>
            </a:r>
            <a:r>
              <a:rPr lang="ru-RU" dirty="0" smtClean="0"/>
              <a:t>дов)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2400" dirty="0" smtClean="0">
                <a:solidFill>
                  <a:srgbClr val="FF0000"/>
                </a:solidFill>
              </a:rPr>
              <a:t>Теперь переместимся на территорию Чувашской Республики. В Чувашии 1 заповедник “</a:t>
            </a:r>
            <a:r>
              <a:rPr lang="ru-RU" sz="2400" dirty="0" err="1" smtClean="0">
                <a:solidFill>
                  <a:srgbClr val="FF0000"/>
                </a:solidFill>
              </a:rPr>
              <a:t>Присурский</a:t>
            </a:r>
            <a:r>
              <a:rPr lang="ru-RU" sz="2400" dirty="0" smtClean="0">
                <a:solidFill>
                  <a:srgbClr val="FF0000"/>
                </a:solidFill>
              </a:rPr>
              <a:t>”</a:t>
            </a: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, </a:t>
            </a:r>
            <a:r>
              <a:rPr lang="ru-RU" sz="2400" dirty="0" smtClean="0">
                <a:solidFill>
                  <a:srgbClr val="FF0000"/>
                </a:solidFill>
              </a:rPr>
              <a:t>национальный парк “</a:t>
            </a:r>
            <a:r>
              <a:rPr lang="ru-RU" sz="2400" dirty="0" err="1" smtClean="0">
                <a:solidFill>
                  <a:srgbClr val="FF0000"/>
                </a:solidFill>
              </a:rPr>
              <a:t>Чaваш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вaрмане</a:t>
            </a:r>
            <a:r>
              <a:rPr lang="ru-RU" sz="2400" dirty="0" smtClean="0">
                <a:solidFill>
                  <a:srgbClr val="FF0000"/>
                </a:solidFill>
              </a:rPr>
              <a:t>”, Природный парк “Заволжье”, 15 заказников, 20 </a:t>
            </a:r>
            <a:r>
              <a:rPr lang="ru-RU" sz="2400" dirty="0" err="1" smtClean="0">
                <a:solidFill>
                  <a:srgbClr val="FF0000"/>
                </a:solidFill>
              </a:rPr>
              <a:t>микрозаказников</a:t>
            </a:r>
            <a:r>
              <a:rPr lang="ru-RU" sz="2400" dirty="0" smtClean="0">
                <a:solidFill>
                  <a:srgbClr val="FF0000"/>
                </a:solidFill>
              </a:rPr>
              <a:t>, 110 памятников природы.</a:t>
            </a:r>
          </a:p>
          <a:p>
            <a:pPr>
              <a:buNone/>
            </a:pP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http://im6-tub-ru.yandex.net/i?id=404466409-66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428736"/>
            <a:ext cx="385765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Fid1" descr="Баранова Карина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017490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Как устроена Красная книга? 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Каждая страница книги имеет свой цвет. Разные цвета страниц книги позволяют читателям лучше ориентироваться в том, какая угроза на сегодняшний день нависает над тем или иным видом живой природы.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Давайте познакомимся с ее страницами . </a:t>
            </a:r>
            <a:endParaRPr lang="ru-RU" dirty="0"/>
          </a:p>
        </p:txBody>
      </p:sp>
      <p:pic>
        <p:nvPicPr>
          <p:cNvPr id="5" name="i-main-pic" descr="Картинка 20 из 18031">
            <a:hlinkClick r:id="rId2" tgtFrame="_blank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8352928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Желтая страница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Цвет этой страницы символизируют о том, что есть на Земле животные и растения, которых нужно беречь, а то в скором времени они исчезнут с лица Земли. О них вы должны знать. Все они перечислены в Красной книге.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i-main-pic" descr="Картинка 22 из 18031">
            <a:hlinkClick r:id="rId3" tgtFrame="_blank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714488"/>
            <a:ext cx="425767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Животные Кроасной книги Кулагина Анастасия 8а кл МОУ СОШ №120 амурский тигр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</a:t>
            </a:r>
            <a:r>
              <a:rPr lang="ru-RU" dirty="0" smtClean="0"/>
              <a:t>ст</a:t>
            </a:r>
            <a:r>
              <a:rPr lang="ru-RU" dirty="0" smtClean="0"/>
              <a:t>р</a:t>
            </a:r>
            <a:r>
              <a:rPr lang="ru-RU" dirty="0" smtClean="0"/>
              <a:t>аницам </a:t>
            </a:r>
            <a:r>
              <a:rPr lang="ru-RU" dirty="0" smtClean="0"/>
              <a:t>красной книги!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im7-tub-ru.yandex.net/i?id=413505119-44-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645024"/>
            <a:ext cx="482453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7-tub-ru.yandex.net/i?id=348345900-36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645024"/>
            <a:ext cx="396044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2-tub-ru.yandex.net/i?id=484434411-50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980728"/>
            <a:ext cx="285748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720003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980728"/>
            <a:ext cx="316835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8-tub-ru.yandex.net/i?id=96518566-31-72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59832" y="980728"/>
            <a:ext cx="288032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6360"/>
          </a:xfrm>
        </p:spPr>
        <p:txBody>
          <a:bodyPr/>
          <a:lstStyle/>
          <a:p>
            <a:r>
              <a:rPr lang="ru-RU" dirty="0" smtClean="0"/>
              <a:t>Амурский тигр</a:t>
            </a:r>
            <a:endParaRPr lang="ru-RU" dirty="0"/>
          </a:p>
        </p:txBody>
      </p:sp>
      <p:pic>
        <p:nvPicPr>
          <p:cNvPr id="6" name="Содержимое 5" descr="тигр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8319298" cy="487431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427984" y="1700808"/>
            <a:ext cx="4059936" cy="4572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http://tigerworld.ru/images/tiger13.jpg"/>
          <p:cNvPicPr>
            <a:picLocks noGrp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71600" y="332656"/>
            <a:ext cx="727280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Защита живой природы"/>
          <p:cNvPicPr>
            <a:picLocks noGrp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83568" y="548680"/>
            <a:ext cx="784887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r>
              <a:rPr lang="ru-RU" dirty="0" smtClean="0"/>
              <a:t>Морж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Морж, фото моржей">
            <a:hlinkClick r:id="rId2" tgtFrame="_blank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842968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Морж, фото моржей">
            <a:hlinkClick r:id="rId2" tgtFrame="_blank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8501122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Морж, фото моржей">
            <a:hlinkClick r:id="rId2" tgtFrame="_blank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842968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нька\Desktop\нов уроки\животные\животные\с телефона\ЖИВОТНЫЕ\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215370" cy="60007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r>
              <a:rPr lang="ru-RU" dirty="0" smtClean="0"/>
              <a:t>Лев</a:t>
            </a:r>
            <a:endParaRPr lang="ru-RU" dirty="0"/>
          </a:p>
        </p:txBody>
      </p:sp>
      <p:pic>
        <p:nvPicPr>
          <p:cNvPr id="6" name="Содержимое 5" descr="Лев на закате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828680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Львёнок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0112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http://im8-tub-ru.yandex.net/i?id=253797879-26-72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828680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571736" y="273050"/>
            <a:ext cx="6115064" cy="585311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smtClean="0"/>
              <a:t>Люблю мой край. </a:t>
            </a:r>
            <a:endParaRPr lang="ru-RU" dirty="0" smtClean="0"/>
          </a:p>
          <a:p>
            <a:pPr algn="ctr"/>
            <a:r>
              <a:rPr lang="ru-RU" b="1" dirty="0" smtClean="0"/>
              <a:t>Как странно слышать, </a:t>
            </a:r>
            <a:endParaRPr lang="ru-RU" dirty="0" smtClean="0"/>
          </a:p>
          <a:p>
            <a:pPr algn="ctr"/>
            <a:r>
              <a:rPr lang="ru-RU" b="1" dirty="0" smtClean="0"/>
              <a:t>Ведь каждый человек свой любит край! </a:t>
            </a:r>
            <a:endParaRPr lang="ru-RU" dirty="0" smtClean="0"/>
          </a:p>
          <a:p>
            <a:pPr algn="ctr"/>
            <a:r>
              <a:rPr lang="ru-RU" b="1" dirty="0" smtClean="0"/>
              <a:t>Но небо здесь синее,</a:t>
            </a:r>
            <a:endParaRPr lang="ru-RU" dirty="0" smtClean="0"/>
          </a:p>
          <a:p>
            <a:pPr algn="ctr"/>
            <a:r>
              <a:rPr lang="ru-RU" b="1" dirty="0" smtClean="0"/>
              <a:t>Солнце выше!</a:t>
            </a:r>
            <a:endParaRPr lang="ru-RU" dirty="0" smtClean="0"/>
          </a:p>
          <a:p>
            <a:pPr algn="ctr"/>
            <a:r>
              <a:rPr lang="ru-RU" b="1" dirty="0" smtClean="0"/>
              <a:t>И в цвет сирени здесь окрашен май. </a:t>
            </a:r>
            <a:endParaRPr lang="ru-RU" dirty="0" smtClean="0"/>
          </a:p>
          <a:p>
            <a:pPr algn="ctr"/>
            <a:r>
              <a:rPr lang="ru-RU" b="1" dirty="0" smtClean="0"/>
              <a:t>Дождём и сеном пахнет лето, </a:t>
            </a:r>
            <a:endParaRPr lang="ru-RU" dirty="0" smtClean="0"/>
          </a:p>
          <a:p>
            <a:pPr algn="ctr"/>
            <a:r>
              <a:rPr lang="ru-RU" b="1" dirty="0" smtClean="0"/>
              <a:t>Зовёт прохладою река… </a:t>
            </a:r>
            <a:endParaRPr lang="ru-RU" dirty="0" smtClean="0"/>
          </a:p>
          <a:p>
            <a:pPr algn="ctr"/>
            <a:r>
              <a:rPr lang="ru-RU" b="1" dirty="0" smtClean="0"/>
              <a:t>А осень золотом одета, </a:t>
            </a:r>
            <a:endParaRPr lang="ru-RU" dirty="0" smtClean="0"/>
          </a:p>
          <a:p>
            <a:pPr algn="ctr"/>
            <a:r>
              <a:rPr lang="ru-RU" b="1" dirty="0" smtClean="0"/>
              <a:t>Плывут клочками облака, </a:t>
            </a:r>
            <a:endParaRPr lang="ru-RU" dirty="0" smtClean="0"/>
          </a:p>
          <a:p>
            <a:pPr algn="ctr"/>
            <a:r>
              <a:rPr lang="ru-RU" b="1" dirty="0" smtClean="0"/>
              <a:t>Лыжнёю манит вдаль зима,</a:t>
            </a:r>
            <a:endParaRPr lang="ru-RU" dirty="0" smtClean="0"/>
          </a:p>
          <a:p>
            <a:pPr algn="ctr"/>
            <a:r>
              <a:rPr lang="ru-RU" b="1" dirty="0" smtClean="0"/>
              <a:t>Морозным утром снег хрустит, </a:t>
            </a:r>
            <a:endParaRPr lang="ru-RU" dirty="0" smtClean="0"/>
          </a:p>
          <a:p>
            <a:pPr algn="ctr"/>
            <a:r>
              <a:rPr lang="ru-RU" b="1" dirty="0" smtClean="0"/>
              <a:t>И выйдет с берегов река в апреле.</a:t>
            </a:r>
            <a:endParaRPr lang="ru-RU" dirty="0" smtClean="0"/>
          </a:p>
          <a:p>
            <a:pPr algn="ctr"/>
            <a:r>
              <a:rPr lang="ru-RU" b="1" dirty="0" smtClean="0"/>
              <a:t>Лес весной шумит,</a:t>
            </a:r>
            <a:endParaRPr lang="ru-RU" dirty="0" smtClean="0"/>
          </a:p>
          <a:p>
            <a:pPr algn="ctr"/>
            <a:r>
              <a:rPr lang="ru-RU" b="1" dirty="0" smtClean="0"/>
              <a:t>Люблю мой край! </a:t>
            </a:r>
            <a:endParaRPr lang="ru-RU" dirty="0" smtClean="0"/>
          </a:p>
          <a:p>
            <a:pPr algn="ctr"/>
            <a:r>
              <a:rPr lang="ru-RU" b="1" dirty="0" smtClean="0"/>
              <a:t>Я много мест видала, </a:t>
            </a:r>
            <a:endParaRPr lang="ru-RU" dirty="0" smtClean="0"/>
          </a:p>
          <a:p>
            <a:pPr algn="ctr"/>
            <a:r>
              <a:rPr lang="ru-RU" b="1" dirty="0" smtClean="0"/>
              <a:t>И можно хоть полмира обойти,</a:t>
            </a:r>
            <a:endParaRPr lang="ru-RU" dirty="0" smtClean="0"/>
          </a:p>
          <a:p>
            <a:pPr algn="ctr"/>
            <a:r>
              <a:rPr lang="ru-RU" b="1" dirty="0" smtClean="0"/>
              <a:t>Но ближе и родней родного края,</a:t>
            </a:r>
            <a:endParaRPr lang="ru-RU" dirty="0" smtClean="0"/>
          </a:p>
          <a:p>
            <a:pPr algn="ctr"/>
            <a:r>
              <a:rPr lang="ru-RU" b="1" dirty="0" smtClean="0"/>
              <a:t>Я думаю, мне больше не найти.</a:t>
            </a:r>
            <a:endParaRPr lang="ru-RU" dirty="0" smtClean="0"/>
          </a:p>
          <a:p>
            <a:pPr algn="ctr"/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http://im4-tub-ru.yandex.net/i?id=474241841-12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357430"/>
            <a:ext cx="321471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7-tub-ru.yandex.net/i?id=541373494-18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0"/>
            <a:ext cx="3214710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1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10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0"/>
                            </p:stCondLst>
                            <p:childTnLst>
                              <p:par>
                                <p:cTn id="6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10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000"/>
                            </p:stCondLst>
                            <p:childTnLst>
                              <p:par>
                                <p:cTn id="6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7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10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9000"/>
                            </p:stCondLst>
                            <p:childTnLst>
                              <p:par>
                                <p:cTn id="7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10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0"/>
                            </p:stCondLst>
                            <p:childTnLst>
                              <p:par>
                                <p:cTn id="7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1000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1000"/>
                            </p:stCondLst>
                            <p:childTnLst>
                              <p:par>
                                <p:cTn id="8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1000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000"/>
                            </p:stCondLst>
                            <p:childTnLst>
                              <p:par>
                                <p:cTn id="8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1000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Гигантская панда</a:t>
            </a:r>
            <a:endParaRPr lang="ru-RU" dirty="0"/>
          </a:p>
        </p:txBody>
      </p:sp>
      <p:pic>
        <p:nvPicPr>
          <p:cNvPr id="6" name="Содержимое 4" descr="http://s49.radikal.ru/i124/0910/3e/5f823e1ddbdc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499992" y="1673225"/>
            <a:ext cx="464400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Защита животных от вымиран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4500562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аденька\Desktop\нов уроки\животные\животные\с телефона\ЖИВОТНЫЕ\PPIC0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7674076" cy="55218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аденька\Desktop\нов уроки\животные\животные\с телефона\ЖИВОТНЫЕ\wallpaper1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Серая страница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1357298"/>
            <a:ext cx="8329642" cy="17145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На этих страницах помещены животные, которые мало изучены, а места их обитания труднодоступны или точно не установлены.</a:t>
            </a:r>
            <a:endParaRPr lang="ru-RU" sz="2800" dirty="0"/>
          </a:p>
        </p:txBody>
      </p:sp>
      <p:pic>
        <p:nvPicPr>
          <p:cNvPr id="5" name="i-main-pic" descr="Картинка 19 из 18031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3" y="3143248"/>
            <a:ext cx="3643337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Черепах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214686"/>
            <a:ext cx="435771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Императорский пингвин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ПИНГВИН ИМПЕРАТОРСКИЙ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14414" y="1357298"/>
            <a:ext cx="721523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im6-tub-ru.yandex.net/i?id=8239122-12-72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850112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денька\Desktop\нов уроки\животные\животные\с телефона\ЖИВОТНЫЕ\IMG0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6572296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Слоновая черепаха</a:t>
            </a:r>
            <a:endParaRPr lang="ru-RU" dirty="0"/>
          </a:p>
        </p:txBody>
      </p:sp>
      <p:pic>
        <p:nvPicPr>
          <p:cNvPr id="6" name="Содержимое 5" descr="ЧЕРЕПАХА СЛОНОВАЯ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42910" y="1500174"/>
            <a:ext cx="800105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Белая страница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121444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>
                <a:solidFill>
                  <a:srgbClr val="FF0000"/>
                </a:solidFill>
              </a:rPr>
              <a:t>На этих страницах записаны животные, численность которых всегда была невелика.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ttp://im2-tub-ru.yandex.net/i?id=413099530-27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14624"/>
            <a:ext cx="3643338" cy="385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-main-pic" descr="Картинка 188 из 18030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2714620"/>
            <a:ext cx="478634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Белый медведь (полярный)</a:t>
            </a:r>
            <a:endParaRPr lang="ru-RU" dirty="0"/>
          </a:p>
        </p:txBody>
      </p:sp>
      <p:pic>
        <p:nvPicPr>
          <p:cNvPr id="5" name="Содержимое 5" descr="медвдь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259632" y="1700808"/>
            <a:ext cx="6552728" cy="475252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http://im5-tub-ru.yandex.net/i?id=487507146-32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643050"/>
            <a:ext cx="385765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3-tub-ru.yandex.net/i?id=36605270-33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86322"/>
            <a:ext cx="2714612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5-tub-ru.yandex.net/i?id=226770887-45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4572008"/>
            <a:ext cx="257173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3-tub-ru.yandex.net/i?id=517681-59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2714612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im8-tub-ru.yandex.net/i?id=375850263-31-72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72264" y="0"/>
            <a:ext cx="2571736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im3-tub-ru.yandex.net/i?id=198324537-23-72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16"/>
            <a:ext cx="271461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im5-tub-ru.yandex.net/i?id=149120329-45-72">
            <a:hlinkClick r:id="rId14"/>
          </p:cNvPr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572264" y="2214554"/>
            <a:ext cx="25717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im8-tub-ru.yandex.net/i?id=250318757-26-72">
            <a:hlinkClick r:id="rId16"/>
          </p:cNvPr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643174" y="5072074"/>
            <a:ext cx="3857652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im5-tub-ru.yandex.net/i?id=77733843-44-72">
            <a:hlinkClick r:id="rId18"/>
          </p:cNvPr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714612" y="0"/>
            <a:ext cx="3857652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медвдь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0"/>
            <a:ext cx="5143504" cy="68580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" name="Содержимое 3" descr="http://www.tonymarini.com/Images/polar_bears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99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Пятнистый олень</a:t>
            </a:r>
            <a:endParaRPr lang="ru-RU" dirty="0"/>
          </a:p>
        </p:txBody>
      </p:sp>
      <p:pic>
        <p:nvPicPr>
          <p:cNvPr id="6" name="Содержимое 5" descr="Оленёнок в траве"/>
          <p:cNvPicPr>
            <a:picLocks noGrp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47664" y="1700808"/>
            <a:ext cx="590465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ОЛЕНЬ ПЯТНИСТЫЙ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8680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Тупоголовая черепаха</a:t>
            </a:r>
            <a:endParaRPr lang="ru-RU" dirty="0"/>
          </a:p>
        </p:txBody>
      </p:sp>
      <p:pic>
        <p:nvPicPr>
          <p:cNvPr id="6" name="Содержимое 4" descr="http://www.man.kg/uploads/posts/2008-06/1214275741_10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43608" y="1412776"/>
            <a:ext cx="633670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Зеленая страница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1357299"/>
            <a:ext cx="8643998" cy="279178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 На этих страницах сообщаются сведения о восстановленных видах животных. Животных разводят в неволе, чтобы вернуть их в естественные места обитания. Животные должны научиться выживать в новых условиях. В настоящее время в мире действует более 1200 национальных парков. </a:t>
            </a:r>
            <a:endParaRPr lang="ru-RU" sz="2400" dirty="0"/>
          </a:p>
        </p:txBody>
      </p:sp>
      <p:pic>
        <p:nvPicPr>
          <p:cNvPr id="5" name="Рисунок 4" descr="Картинки природы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89040"/>
            <a:ext cx="8143932" cy="278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Что такое национальные природные парки?</a:t>
            </a:r>
            <a:endParaRPr lang="ru-RU" dirty="0"/>
          </a:p>
        </p:txBody>
      </p:sp>
      <p:pic>
        <p:nvPicPr>
          <p:cNvPr id="6" name="Picture 2" descr="C:\Users\Наденька\Desktop\нов уроки\животные\животные\с телефона\ЖИВОТНЫЕ\butterfly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501596"/>
            <a:ext cx="4038600" cy="2967645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Национальные природные парки — это живописные места необыкновенной красоты, где можно путешествовать и отдыхать среди редкостных растений и животных.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Бурый медведь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МЕДВЕДЬ БУРЫЙ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4104456" cy="515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Бурый медведь на водопое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412776"/>
            <a:ext cx="439864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Речной бобр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бобр 2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7704856" cy="508748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бобр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215370" cy="592935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Розовый фламинго</a:t>
            </a:r>
            <a:endParaRPr lang="ru-RU" dirty="0"/>
          </a:p>
        </p:txBody>
      </p:sp>
      <p:pic>
        <p:nvPicPr>
          <p:cNvPr id="5" name="Содержимое 4" descr="фламинго"/>
          <p:cNvPicPr>
            <a:picLocks noGrp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47664" y="1412776"/>
            <a:ext cx="5832648" cy="511256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Наденька\Desktop\нов уроки\животные\животные\с телефона\ЖИВОТНЫЕ\13330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143000"/>
            <a:ext cx="3357554" cy="5715000"/>
          </a:xfrm>
          <a:prstGeom prst="rect">
            <a:avLst/>
          </a:prstGeom>
          <a:noFill/>
        </p:spPr>
      </p:pic>
      <p:pic>
        <p:nvPicPr>
          <p:cNvPr id="9220" name="Picture 4" descr="C:\Users\Наденька\Desktop\нов уроки\животные\животные\с телефона\ЖИВОТНЫЕ\1333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143000"/>
            <a:ext cx="3428992" cy="5715000"/>
          </a:xfrm>
          <a:prstGeom prst="rect">
            <a:avLst/>
          </a:prstGeom>
          <a:noFill/>
        </p:spPr>
      </p:pic>
      <p:pic>
        <p:nvPicPr>
          <p:cNvPr id="9221" name="Picture 5" descr="C:\Users\Наденька\Desktop\нов уроки\животные\животные\с телефона\ЖИВОТНЫЕ\13330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3" y="1143000"/>
            <a:ext cx="2786082" cy="5715000"/>
          </a:xfrm>
          <a:prstGeom prst="rect">
            <a:avLst/>
          </a:prstGeom>
          <a:noFill/>
        </p:spPr>
      </p:pic>
      <p:pic>
        <p:nvPicPr>
          <p:cNvPr id="9222" name="Picture 6" descr="C:\Users\Наденька\Desktop\нов уроки\животные\животные\с телефона\ЖИВОТНЫЕ\13330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0" cy="1357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фламинго 1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286808" cy="628654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Черная страница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28596" y="1357298"/>
            <a:ext cx="8429684" cy="342902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   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en-US" sz="2000" b="1" u="sng" dirty="0" smtClean="0"/>
              <a:t>       </a:t>
            </a:r>
            <a:r>
              <a:rPr lang="ru-RU" sz="1800" b="1" u="sng" dirty="0" smtClean="0"/>
              <a:t>На чёрных страницах Красной книги списки растений и животных, которых уже нет на земле и никогда не будет. Самой первой исчезла бескрылая гагарка. </a:t>
            </a:r>
          </a:p>
          <a:p>
            <a:pPr>
              <a:buNone/>
            </a:pPr>
            <a:r>
              <a:rPr lang="ru-RU" sz="1800" b="1" u="sng" dirty="0" smtClean="0"/>
              <a:t>       "Черный список" - это так называемый "статус ноль". Это - список пополняемый и несокращаемый.</a:t>
            </a:r>
          </a:p>
          <a:p>
            <a:pPr>
              <a:buNone/>
            </a:pPr>
            <a:r>
              <a:rPr lang="ru-RU" sz="1800" b="1" u="sng" dirty="0" smtClean="0"/>
              <a:t>       Как сообщает Всемирный союз охраны природы, за последние 500 лет вымерло 844 вида животных и растений. Но этот «черный список» далеко неполон. В недавно опубликованном отчете  говорится, что нынешнее вымирание животных является самым крупным со времен исчезновения динозавров.</a:t>
            </a:r>
          </a:p>
          <a:p>
            <a:r>
              <a:rPr lang="ru-RU" sz="1800" dirty="0" smtClean="0"/>
              <a:t> </a:t>
            </a:r>
          </a:p>
          <a:p>
            <a:pPr>
              <a:buNone/>
            </a:pPr>
            <a:endParaRPr lang="ru-RU" sz="1800" dirty="0" smtClean="0"/>
          </a:p>
          <a:p>
            <a:endParaRPr lang="ru-RU" sz="2000" dirty="0"/>
          </a:p>
        </p:txBody>
      </p:sp>
      <p:pic>
        <p:nvPicPr>
          <p:cNvPr id="10" name="Рисунок 9" descr="Картинки природы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14422"/>
            <a:ext cx="792961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Странствующий голубь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500430" y="1214423"/>
            <a:ext cx="5193514" cy="5082042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Это небольшой длиннохвостый голубь 100 лет назад был широко распространён на Североамериканском континенте. </a:t>
            </a:r>
          </a:p>
          <a:p>
            <a:r>
              <a:rPr lang="ru-RU" sz="1600" b="1" dirty="0" smtClean="0"/>
              <a:t>Странствующие голуби собирались в огромные стаи. Иногда в стае насчитывалось около миллиарда птиц. Эти птицы приспособились к жизни в лиственных лисах и питались в основном семенами деревьев и трав.  И выведя птенцов, гигантские стаи совершали перелёты в поисках корма, иногда за тысячи километров от предыдущих </a:t>
            </a:r>
            <a:r>
              <a:rPr lang="ru-RU" sz="1600" b="1" dirty="0" err="1" smtClean="0"/>
              <a:t>мест.Люди</a:t>
            </a:r>
            <a:r>
              <a:rPr lang="ru-RU" sz="1600" b="1" dirty="0" smtClean="0"/>
              <a:t> видевшие эти перелёты, рассказывали, что массы птиц закрывали солнце, и днем наступали сумерки. Слышно было только, как хлопают тысячи </a:t>
            </a:r>
            <a:r>
              <a:rPr lang="ru-RU" sz="1600" b="1" dirty="0" err="1" smtClean="0"/>
              <a:t>крыльев.Люди</a:t>
            </a:r>
            <a:r>
              <a:rPr lang="ru-RU" sz="1600" b="1" dirty="0" smtClean="0"/>
              <a:t> убивали птиц всеми возможными способами Не только выстрел, но и обыкновенная палка выбивала из низко летящей стаи несколько птиц..Никто в те времена не допускал и мысли, что голуби могут исчезнуть. Но через несколько лет стаи заметно поредели, а потом и вовсе исчезли. Не помогли и законы о запрете охоты на птиц.80 лет назад в зоопарке умерла последняя странствующая голубка по имени Марта.</a:t>
            </a:r>
          </a:p>
        </p:txBody>
      </p:sp>
      <p:pic>
        <p:nvPicPr>
          <p:cNvPr id="7" name="Содержимое 6" descr="Красная книга мира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3360762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8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Морская корова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.       Это было  морское млекопитающее, полностью истребленное человеком в </a:t>
            </a:r>
            <a:r>
              <a:rPr lang="ru-RU" sz="1800" dirty="0" smtClean="0"/>
              <a:t>период.  </a:t>
            </a:r>
            <a:r>
              <a:rPr lang="ru-RU" sz="1800" dirty="0" smtClean="0"/>
              <a:t>Вместо зубов у нее на челюстях были 4 роговые жевательные пластинки, которые были </a:t>
            </a:r>
            <a:r>
              <a:rPr lang="ru-RU" sz="1800" dirty="0" err="1" smtClean="0"/>
              <a:t>приклеплены</a:t>
            </a:r>
            <a:r>
              <a:rPr lang="ru-RU" sz="1800" dirty="0" smtClean="0"/>
              <a:t> к коже десен. Передняя часть туловища напоминала тюленя, а задняя до хвоста- рыбу. Череп имеет некоторое сходство с черепом лошади</a:t>
            </a:r>
          </a:p>
          <a:p>
            <a:r>
              <a:rPr lang="ru-RU" sz="1800" dirty="0" smtClean="0"/>
              <a:t>. На них стали охотиться. Доверчивые звери не боялись людей, подплывали близко к лодкам. Прошло 27 лет и морские коровы навсегда исчезли</a:t>
            </a:r>
            <a:endParaRPr lang="ru-RU" sz="1800" dirty="0"/>
          </a:p>
        </p:txBody>
      </p:sp>
      <p:pic>
        <p:nvPicPr>
          <p:cNvPr id="5" name="Содержимое 4" descr="http://im6-tub-ru.yandex.net/i?id=45815771-05-72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357298"/>
            <a:ext cx="407196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Дронт или еще по другому </a:t>
            </a:r>
            <a:r>
              <a:rPr lang="ru-RU" dirty="0" err="1" smtClean="0"/>
              <a:t>Додо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Дронт был крупной нелетающей птицей. Эти птицы жили на небольшом острове. Когда там поселились люди, они уничтожили всех Дронтов.</a:t>
            </a:r>
          </a:p>
          <a:p>
            <a:endParaRPr lang="ru-RU" dirty="0"/>
          </a:p>
        </p:txBody>
      </p:sp>
      <p:pic>
        <p:nvPicPr>
          <p:cNvPr id="5" name="Содержимое 4" descr="Красная книга мира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138" y="1954761"/>
            <a:ext cx="4038600" cy="4156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-main-pic" descr="Картинка 18 из 7645">
            <a:hlinkClick r:id="rId2" tgtFrame="_blank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828680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По вине человека исчезло большое количество растений и животных. Многие их виды занесены в Красную книгу и находятся на грани исчезновения. Что делают люди для сохранения природы?</a:t>
            </a:r>
          </a:p>
          <a:p>
            <a:endParaRPr lang="ru-RU" dirty="0"/>
          </a:p>
        </p:txBody>
      </p:sp>
      <p:pic>
        <p:nvPicPr>
          <p:cNvPr id="5" name="Содержимое 4" descr="http://im5-tub-ru.yandex.net/i?id=97340297-36-72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725319" y="3092450"/>
            <a:ext cx="19050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14285134-36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42852"/>
            <a:ext cx="828680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4-tub-ru.yandex.net/i?id=396883354-51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1500174"/>
            <a:ext cx="300039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5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заповедники?</a:t>
            </a:r>
            <a:endParaRPr lang="ru-RU" dirty="0"/>
          </a:p>
        </p:txBody>
      </p:sp>
      <p:pic>
        <p:nvPicPr>
          <p:cNvPr id="7" name="Содержимое 6" descr="http://im3-tub-ru.yandex.net/i?id=87516111-32-72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2477675"/>
            <a:ext cx="4038600" cy="301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6200" b="1" i="1" dirty="0" smtClean="0"/>
              <a:t>Заповедник </a:t>
            </a:r>
            <a:r>
              <a:rPr lang="ru-RU" sz="6200" dirty="0" smtClean="0"/>
              <a:t>– </a:t>
            </a:r>
            <a:r>
              <a:rPr lang="ru-RU" sz="6600" dirty="0" smtClean="0"/>
              <a:t>это участки земли и водоемы, где сохраняют, охраняют и изучают животных и растения, большинство из которых внесено в Красную книгу. </a:t>
            </a:r>
            <a:endParaRPr lang="ru-RU" sz="6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Детский садик белых медведей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1976 году учрежден первый арктический заповедник на острове Врангеля. Сюда приходят на зимовку белые медведицы (остров называют “детским садом белых медведей”), здесь же находится крупное лежбище моржей, в огромном количестве гнездятся морские птицы. Завезли сюда и овцебыков).</a:t>
            </a:r>
          </a:p>
          <a:p>
            <a:endParaRPr lang="ru-RU" dirty="0"/>
          </a:p>
        </p:txBody>
      </p:sp>
      <p:pic>
        <p:nvPicPr>
          <p:cNvPr id="5" name="Содержимое 4" descr="http://im0-tub-ru.yandex.net/i?id=151471387-16-72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428736"/>
            <a:ext cx="40386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Байкал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Лежит Байкал, что в чаше, окружен каменными горами, будто стенами. Байкал – самое прекрасное и самое дорогое украшение России. Это бриллиант чистейшей воды в коре Земли. Немногим озерам мира воздавали такую хвалу. Вспомним, что Байкал – самое глубокое озеро на Земле. Глубина его – 1620 м. Таких глубин не имеют не только другие озера мира, но и многие моря. Здесь сосредоточена 1/5 всего мирового запаса пресной воды, 80% пресной воды нашей страны. И какая здесь вода! Сквозь 30- метровую толщу воды у берега виден каждый камешек, каждая рыбка. Одна из удивительных особенностей Байкала –его древность. Если большинство озер земного шара существует не более 15 тысяч лет, то возраст Байкала –25-30 млн. лет. За это время здесь появился и развился богатейший своеобразный животный мир, поражающий исследователей. Известно более 1800 видов животных, обитающих в озере. Из них ?эндемики, т.е. нигде в мире, кроме Байкала, не встречаются. Это омуль, нерпа и другие.</a:t>
            </a:r>
          </a:p>
          <a:p>
            <a:endParaRPr lang="ru-RU" dirty="0"/>
          </a:p>
        </p:txBody>
      </p:sp>
      <p:pic>
        <p:nvPicPr>
          <p:cNvPr id="4" name="Рисунок 3" descr="http://im7-tub-ru.yandex.net/i?id=16076798-51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5214950"/>
            <a:ext cx="314327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Наденька\Desktop\нов уроки\животные\животные\с телефона\ЖИВОТНЫЕ\IMG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71810"/>
            <a:ext cx="2500298" cy="3786190"/>
          </a:xfrm>
          <a:prstGeom prst="rect">
            <a:avLst/>
          </a:prstGeom>
          <a:noFill/>
        </p:spPr>
      </p:pic>
      <p:pic>
        <p:nvPicPr>
          <p:cNvPr id="10243" name="Picture 3" descr="C:\Users\Наденька\Desktop\нов уроки\животные\животные\с телефона\ЖИВОТНЫЕ\IMG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214686"/>
            <a:ext cx="4643438" cy="3643314"/>
          </a:xfrm>
          <a:prstGeom prst="rect">
            <a:avLst/>
          </a:prstGeom>
          <a:noFill/>
        </p:spPr>
      </p:pic>
      <p:pic>
        <p:nvPicPr>
          <p:cNvPr id="10244" name="Picture 4" descr="C:\Users\Наденька\Desktop\нов уроки\животные\животные\с телефона\ЖИВОТНЫЕ\IMG0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0"/>
            <a:ext cx="3071802" cy="3286100"/>
          </a:xfrm>
          <a:prstGeom prst="rect">
            <a:avLst/>
          </a:prstGeom>
          <a:noFill/>
        </p:spPr>
      </p:pic>
      <p:pic>
        <p:nvPicPr>
          <p:cNvPr id="10245" name="Picture 5" descr="C:\Users\Наденька\Desktop\нов уроки\животные\животные\с телефона\ЖИВОТНЫЕ\IMG00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500298" cy="3071786"/>
          </a:xfrm>
          <a:prstGeom prst="rect">
            <a:avLst/>
          </a:prstGeom>
          <a:noFill/>
        </p:spPr>
      </p:pic>
      <p:pic>
        <p:nvPicPr>
          <p:cNvPr id="10246" name="Picture 6" descr="C:\Users\Наденька\Desktop\нов уроки\животные\животные\с телефона\ЖИВОТНЫЕ\IMG00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0"/>
            <a:ext cx="2214578" cy="3714752"/>
          </a:xfrm>
          <a:prstGeom prst="rect">
            <a:avLst/>
          </a:prstGeom>
          <a:noFill/>
        </p:spPr>
      </p:pic>
      <p:pic>
        <p:nvPicPr>
          <p:cNvPr id="10247" name="Picture 7" descr="C:\Users\Наденька\Desktop\нов уроки\животные\животные\с телефона\ЖИВОТНЫЕ\WOL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4143380"/>
            <a:ext cx="2143140" cy="2714620"/>
          </a:xfrm>
          <a:prstGeom prst="rect">
            <a:avLst/>
          </a:prstGeom>
          <a:noFill/>
        </p:spPr>
      </p:pic>
      <p:pic>
        <p:nvPicPr>
          <p:cNvPr id="10248" name="Picture 8" descr="C:\Users\Наденька\Desktop\нов уроки\животные\животные\с телефона\ЖИВОТНЫЕ\Zver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60" y="0"/>
            <a:ext cx="2143140" cy="2224086"/>
          </a:xfrm>
          <a:prstGeom prst="rect">
            <a:avLst/>
          </a:prstGeom>
          <a:noFill/>
        </p:spPr>
      </p:pic>
      <p:pic>
        <p:nvPicPr>
          <p:cNvPr id="10249" name="Picture 9" descr="C:\Users\Наденька\Desktop\нов уроки\животные\животные\с телефона\ЖИВОТНЫЕ\08R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28860" y="2071678"/>
            <a:ext cx="2071701" cy="2071702"/>
          </a:xfrm>
          <a:prstGeom prst="rect">
            <a:avLst/>
          </a:prstGeom>
          <a:noFill/>
        </p:spPr>
      </p:pic>
      <p:pic>
        <p:nvPicPr>
          <p:cNvPr id="10" name="Рисунок 9" descr="720004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00500" y="3048000"/>
            <a:ext cx="114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Баргузинский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К северо-востоку от Байкала расположен старейший в стране заповедник – </a:t>
            </a:r>
            <a:r>
              <a:rPr lang="ru-RU" dirty="0" err="1" smtClean="0"/>
              <a:t>Баргузинский</a:t>
            </a:r>
            <a:r>
              <a:rPr lang="ru-RU" dirty="0" smtClean="0"/>
              <a:t>. Территория свыше 250 тыс. га. На четверти территории растет Сибирская сосна, “царь-дерево”, “дерево-кормилец”. Пожалуй, не найти в тайге зверя или птицу, в меню которых не было бы кедровых орехов. Кедр кормит и людей. Здесь много бурых медведей, лисиц, росомах, лосей, белок. Но прославились эти места на весь мир благодаря </a:t>
            </a:r>
            <a:r>
              <a:rPr lang="ru-RU" dirty="0" err="1" smtClean="0"/>
              <a:t>баргузинскому</a:t>
            </a:r>
            <a:r>
              <a:rPr lang="ru-RU" dirty="0" smtClean="0"/>
              <a:t> соболю. Во всем мире издавна соболей называли русскими, потому что только наша страна располагает промысловыми запасами этого ценного пушного зверька. 11 января 1916 года для охраны соболя организован </a:t>
            </a:r>
            <a:r>
              <a:rPr lang="ru-RU" dirty="0" err="1" smtClean="0"/>
              <a:t>Баргузинский</a:t>
            </a:r>
            <a:r>
              <a:rPr lang="ru-RU" dirty="0" smtClean="0"/>
              <a:t> заповедник. Именно поэтому 11 января отмечается день заповедников и национальных парков.</a:t>
            </a:r>
          </a:p>
          <a:p>
            <a:endParaRPr lang="ru-RU" dirty="0"/>
          </a:p>
        </p:txBody>
      </p:sp>
      <p:pic>
        <p:nvPicPr>
          <p:cNvPr id="4" name="Рисунок 3" descr="http://im4-tub-ru.yandex.net/i?id=212919717-11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57166"/>
            <a:ext cx="250033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3-tub-ru.yandex.net/i?id=282030729-30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5143512"/>
            <a:ext cx="292895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Приморье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Приморье – один из красивейших уголков природы России. Здесь созданы знаменитые заповедники – Кедровая падь, Сихотэ-алинский, Уссурийский, </a:t>
            </a:r>
            <a:r>
              <a:rPr lang="ru-RU" dirty="0" err="1" smtClean="0"/>
              <a:t>Кроноцкий</a:t>
            </a:r>
            <a:r>
              <a:rPr lang="ru-RU" dirty="0" smtClean="0"/>
              <a:t> и другие. Здесь немало редких видов животных: амурский тигр, леопард, пятнистый олень, мандаринка, и растений: женьшень, тис остроконечный, чилим занесены в “Красную книгу”.</a:t>
            </a:r>
          </a:p>
          <a:p>
            <a:endParaRPr lang="ru-RU" dirty="0"/>
          </a:p>
        </p:txBody>
      </p:sp>
      <p:pic>
        <p:nvPicPr>
          <p:cNvPr id="4" name="Рисунок 3" descr="http://im3-tub-ru.yandex.net/i?id=176128587-17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14290"/>
            <a:ext cx="285752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4-tub-ru.yandex.net/i?id=330102225-68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14290"/>
            <a:ext cx="3000396" cy="135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1117946-10-16f-71200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5429264"/>
            <a:ext cx="271464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Приокско-Террасный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К югу от Москвы около города Серпухова на берегу реки Оки расположен Приокско-Террасный заповедник. Здесь обитают зубры, охраняются журавли.</a:t>
            </a:r>
          </a:p>
          <a:p>
            <a:endParaRPr lang="ru-RU" dirty="0"/>
          </a:p>
        </p:txBody>
      </p:sp>
      <p:pic>
        <p:nvPicPr>
          <p:cNvPr id="5" name="Содержимое 4" descr="http://im3-tub-ru.yandex.net/i?id=541092129-29-72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143512"/>
            <a:ext cx="3500462" cy="13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2-tub-ru.yandex.net/i?id=430924815-55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143248"/>
            <a:ext cx="342902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8-tub-ru.yandex.net/i?id=168694957-25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702" y="1214422"/>
            <a:ext cx="21431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785813"/>
            <a:ext cx="5929313" cy="4286250"/>
          </a:xfrm>
        </p:spPr>
        <p:txBody>
          <a:bodyPr>
            <a:normAutofit/>
          </a:bodyPr>
          <a:lstStyle/>
          <a:p>
            <a:pPr marL="365125" indent="-255588" eaLnBrk="1" hangingPunct="1">
              <a:lnSpc>
                <a:spcPct val="70000"/>
              </a:lnSpc>
              <a:defRPr/>
            </a:pPr>
            <a:r>
              <a:rPr lang="ru-RU" sz="1900" dirty="0" err="1" smtClean="0"/>
              <a:t>Центральнолесной</a:t>
            </a:r>
            <a:r>
              <a:rPr lang="ru-RU" sz="1900" dirty="0" smtClean="0"/>
              <a:t> заповедник расположен Тверской области России, на водоразделе Волги и Западной Двины. Заповедник основан в 1931 году, занимает площадь 21 тысячу га. Для него обычны — лось, кабан, лесная куница, волк, барсук, хорь, европейская норка, енотовидная собака, выдра, горностай, ласка, лисица , крот, еж, землеройка-бурозубка, белка, водяная крыса, полевки , мыши. Здесь зарегистрирован 141 вид гнездящихся птиц — глухарь, рябчик, тетерев, белая куропатка, серый журавль, зяблик, </a:t>
            </a:r>
            <a:r>
              <a:rPr lang="ru-RU" sz="1900" dirty="0" err="1" smtClean="0"/>
              <a:t>зарянка</a:t>
            </a:r>
            <a:r>
              <a:rPr lang="ru-RU" sz="1900" dirty="0" smtClean="0"/>
              <a:t>, пеночка, крапивник, глухая кукушка. Из хищных птиц — ястреб, канюк, осоед, кобчик, чеглок, </a:t>
            </a:r>
            <a:r>
              <a:rPr lang="ru-RU" sz="1900" dirty="0" err="1" smtClean="0"/>
              <a:t>дербник</a:t>
            </a:r>
            <a:r>
              <a:rPr lang="ru-RU" sz="1900" dirty="0" smtClean="0"/>
              <a:t>, редки — сапсан, кречет и беркут. Много сов – болотная, филин, серая неясыть, сычи, зимой встречаются ястребиная и белая сова.</a:t>
            </a:r>
          </a:p>
          <a:p>
            <a:pPr marL="365125" indent="-255588" eaLnBrk="1" hangingPunct="1">
              <a:lnSpc>
                <a:spcPct val="70000"/>
              </a:lnSpc>
              <a:defRPr/>
            </a:pPr>
            <a:endParaRPr lang="ru-RU" sz="19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100" kern="1200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Центральнолесной</a:t>
            </a:r>
            <a:r>
              <a:rPr lang="ru-RU" sz="4100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ru-RU" sz="4100" kern="12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заповедник </a:t>
            </a:r>
            <a:br>
              <a:rPr lang="ru-RU" sz="4100" kern="1200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</a:br>
            <a:endParaRPr lang="ru-RU" sz="4100" kern="1200" dirty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  <p:pic>
        <p:nvPicPr>
          <p:cNvPr id="50180" name="Picture 1" descr="C:\КАРТИНКИ\живот\16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88" y="928688"/>
            <a:ext cx="285753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3" descr="C:\КАРТИНКИ\ЖИВОТНЫЕ\iCAILA8T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500438"/>
            <a:ext cx="22145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КАРТИНКИ\живот\nork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9" y="4786322"/>
            <a:ext cx="664373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071563"/>
            <a:ext cx="5429250" cy="3286125"/>
          </a:xfrm>
        </p:spPr>
        <p:txBody>
          <a:bodyPr>
            <a:normAutofit lnSpcReduction="10000"/>
          </a:bodyPr>
          <a:lstStyle/>
          <a:p>
            <a:pPr marL="365125" indent="-255588" eaLnBrk="1" hangingPunct="1">
              <a:lnSpc>
                <a:spcPct val="70000"/>
              </a:lnSpc>
              <a:defRPr/>
            </a:pPr>
            <a:r>
              <a:rPr lang="ru-RU" sz="2300" dirty="0" smtClean="0"/>
              <a:t>Государственный природный заповедник «</a:t>
            </a:r>
            <a:r>
              <a:rPr lang="ru-RU" sz="2300" dirty="0" err="1" smtClean="0"/>
              <a:t>Бастак</a:t>
            </a:r>
            <a:r>
              <a:rPr lang="ru-RU" sz="2300" dirty="0" smtClean="0"/>
              <a:t>» образован в 1997 г. на территории Еврейской автономной области (ЕАО). </a:t>
            </a:r>
          </a:p>
          <a:p>
            <a:pPr marL="365125" indent="-255588" eaLnBrk="1" hangingPunct="1">
              <a:lnSpc>
                <a:spcPct val="70000"/>
              </a:lnSpc>
              <a:defRPr/>
            </a:pPr>
            <a:r>
              <a:rPr lang="ru-RU" sz="2300" dirty="0" smtClean="0"/>
              <a:t>Площадь заповедной территории — 91771 га. </a:t>
            </a:r>
          </a:p>
          <a:p>
            <a:pPr marL="365125" indent="-255588" eaLnBrk="1" hangingPunct="1">
              <a:lnSpc>
                <a:spcPct val="70000"/>
              </a:lnSpc>
              <a:defRPr/>
            </a:pPr>
            <a:endParaRPr lang="ru-RU" sz="2300" dirty="0" smtClean="0"/>
          </a:p>
          <a:p>
            <a:pPr marL="365125" indent="-255588" eaLnBrk="1" hangingPunct="1">
              <a:lnSpc>
                <a:spcPct val="70000"/>
              </a:lnSpc>
              <a:defRPr/>
            </a:pPr>
            <a:r>
              <a:rPr lang="ru-RU" sz="2300" dirty="0" smtClean="0"/>
              <a:t>На территории заповедника обитает 43 вида млекопитающих, в 2007 году на территории заповедника отмечены амурские тигры.</a:t>
            </a:r>
          </a:p>
          <a:p>
            <a:pPr marL="365125" indent="-255588" eaLnBrk="1" hangingPunct="1">
              <a:lnSpc>
                <a:spcPct val="70000"/>
              </a:lnSpc>
              <a:defRPr/>
            </a:pPr>
            <a:endParaRPr lang="ru-RU" sz="23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4757738" cy="654050"/>
          </a:xfrm>
        </p:spPr>
        <p:txBody>
          <a:bodyPr rtlCol="0"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100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Бастак</a:t>
            </a:r>
          </a:p>
        </p:txBody>
      </p:sp>
      <p:pic>
        <p:nvPicPr>
          <p:cNvPr id="51204" name="Picture 2" descr="C:\Documents and Settings\1\Рабочий стол\2009\0_23fc_e6261349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42874"/>
            <a:ext cx="3571875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3-tub-ru.yandex.net/i?id=36605270-33-72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071942"/>
            <a:ext cx="4857784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IFid1" descr="Баранова Карина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011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01122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«Помогая природе, помогаем себе.»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013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     • Правило 1. Не охоться на животных, не убивай!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• Правило 2. Не вырубайте деревья, взамен посадите другое!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3333FF"/>
                </a:solidFill>
              </a:rPr>
              <a:t>• Правило 3. </a:t>
            </a:r>
            <a:r>
              <a:rPr lang="ru-RU" sz="2000" b="1" dirty="0" smtClean="0">
                <a:solidFill>
                  <a:srgbClr val="FF0000"/>
                </a:solidFill>
              </a:rPr>
              <a:t>Нельзя жечь костры и оставлять их без присмотра!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33CC"/>
                </a:solidFill>
              </a:rPr>
              <a:t>• Правило 4. </a:t>
            </a:r>
            <a:r>
              <a:rPr lang="ru-RU" sz="2000" b="1" dirty="0" err="1" smtClean="0">
                <a:solidFill>
                  <a:srgbClr val="3333FF"/>
                </a:solidFill>
              </a:rPr>
              <a:t>Нелязя</a:t>
            </a:r>
            <a:r>
              <a:rPr lang="ru-RU" sz="2000" b="1" dirty="0" smtClean="0">
                <a:solidFill>
                  <a:srgbClr val="3333FF"/>
                </a:solidFill>
              </a:rPr>
              <a:t> рвать цветы! Не ломайте ветки деревьев и кустарников! </a:t>
            </a:r>
            <a:r>
              <a:rPr lang="ru-RU" sz="2000" b="1" dirty="0" smtClean="0">
                <a:solidFill>
                  <a:srgbClr val="333399"/>
                </a:solidFill>
              </a:rPr>
              <a:t>Берегите прекрасный мир растений!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• Правило 5. </a:t>
            </a:r>
            <a:r>
              <a:rPr lang="ru-RU" sz="2000" b="1" dirty="0" err="1" smtClean="0">
                <a:solidFill>
                  <a:srgbClr val="FF0000"/>
                </a:solidFill>
              </a:rPr>
              <a:t>Нелязя</a:t>
            </a:r>
            <a:r>
              <a:rPr lang="ru-RU" sz="2000" b="1" dirty="0" smtClean="0">
                <a:solidFill>
                  <a:srgbClr val="FF0000"/>
                </a:solidFill>
              </a:rPr>
              <a:t> ловить рыбу в большом количестве!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333399"/>
                </a:solidFill>
              </a:rPr>
              <a:t>• Правило 6. </a:t>
            </a:r>
            <a:r>
              <a:rPr lang="ru-RU" sz="2000" b="1" dirty="0" smtClean="0">
                <a:solidFill>
                  <a:srgbClr val="00B050"/>
                </a:solidFill>
              </a:rPr>
              <a:t>Не ловите детенышей диких животных и не уносите их домой!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FF33CC"/>
                </a:solidFill>
              </a:rPr>
              <a:t>• Правило 7. Убирайте за собой мусор! Не оставляйте его на природе!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solidFill>
                  <a:srgbClr val="00B050"/>
                </a:solidFill>
              </a:rPr>
              <a:t>• Правило 8.</a:t>
            </a:r>
            <a:r>
              <a:rPr lang="ru-RU" sz="2000" b="1" dirty="0" smtClean="0">
                <a:solidFill>
                  <a:srgbClr val="FF0000"/>
                </a:solidFill>
              </a:rPr>
              <a:t> Не ловите бабочек, стрекоз, жуков!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  Правило 9. Не наступайте и не топчите цветы! </a:t>
            </a:r>
            <a:r>
              <a:rPr lang="ru-RU" sz="2000" b="1" dirty="0" smtClean="0">
                <a:solidFill>
                  <a:srgbClr val="FF33CC"/>
                </a:solidFill>
              </a:rPr>
              <a:t>При сборе трав, плодов и грибов бережно относитесь к тому, на чем они росли!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  Правило 10. Берегите почву! Не загрязняйте воду!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    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/>
            </a:r>
            <a:br>
              <a:rPr lang="ru-RU" sz="2000" b="1" dirty="0" smtClean="0">
                <a:solidFill>
                  <a:srgbClr val="00B050"/>
                </a:solidFill>
              </a:rPr>
            </a:br>
            <a:endParaRPr lang="ru-RU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Несомненно, что и Красная книга, и заповедники, и национальные природные парки очень нужны для охраны живой природы в любой стране мира. Но еще важнее — это ответственность за природу, которую несет каждый человек. Давайте бережно относиться ко всем без исключения животным и растениям, а на природе придерживаться .Мы недопустим, чтобы редкие виды животных и растений исчезли с лица земли!</a:t>
            </a:r>
          </a:p>
          <a:p>
            <a:endParaRPr lang="ru-RU" dirty="0"/>
          </a:p>
        </p:txBody>
      </p:sp>
      <p:pic>
        <p:nvPicPr>
          <p:cNvPr id="5" name="Содержимое 4" descr="http://im0-tub-ru.yandex.net/i?id=351940019-54-72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71480"/>
            <a:ext cx="442915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7-tub-ru.yandex.net/i?id=415783009-65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14290"/>
            <a:ext cx="414340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928794" y="6053138"/>
            <a:ext cx="5486400" cy="804862"/>
          </a:xfrm>
        </p:spPr>
        <p:txBody>
          <a:bodyPr>
            <a:noAutofit/>
          </a:bodyPr>
          <a:lstStyle/>
          <a:p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7" name="IFid1" descr="Гусев Дмитрий, 16 лет, школа 126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print"/>
          <a:srcRect l="4687" r="4687"/>
          <a:stretch>
            <a:fillRect/>
          </a:stretch>
        </p:blipFill>
        <p:spPr bwMode="auto">
          <a:xfrm>
            <a:off x="0" y="0"/>
            <a:ext cx="9144000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Завет нам с вами!!!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t">
              <a:buNone/>
            </a:pPr>
            <a:r>
              <a:rPr lang="en-US" b="1" dirty="0" smtClean="0"/>
              <a:t>    </a:t>
            </a:r>
            <a:r>
              <a:rPr lang="ru-RU" b="1" dirty="0" smtClean="0"/>
              <a:t>Любите родную природу – </a:t>
            </a:r>
            <a:br>
              <a:rPr lang="ru-RU" b="1" dirty="0" smtClean="0"/>
            </a:br>
            <a:r>
              <a:rPr lang="ru-RU" b="1" dirty="0" smtClean="0"/>
              <a:t>Озера, леса и поля. </a:t>
            </a:r>
            <a:br>
              <a:rPr lang="ru-RU" b="1" dirty="0" smtClean="0"/>
            </a:br>
            <a:r>
              <a:rPr lang="ru-RU" b="1" dirty="0" smtClean="0"/>
              <a:t>Ведь это же наша с тобою </a:t>
            </a:r>
            <a:br>
              <a:rPr lang="ru-RU" b="1" dirty="0" smtClean="0"/>
            </a:br>
            <a:r>
              <a:rPr lang="ru-RU" b="1" dirty="0" smtClean="0"/>
              <a:t>Навеки родная земля. </a:t>
            </a:r>
            <a:br>
              <a:rPr lang="ru-RU" b="1" dirty="0" smtClean="0"/>
            </a:br>
            <a:r>
              <a:rPr lang="ru-RU" b="1" dirty="0" smtClean="0"/>
              <a:t>На ней мы с тобою родились, </a:t>
            </a:r>
            <a:br>
              <a:rPr lang="ru-RU" b="1" dirty="0" smtClean="0"/>
            </a:br>
            <a:r>
              <a:rPr lang="ru-RU" b="1" dirty="0" smtClean="0"/>
              <a:t>Живем мы с тобою на ней! </a:t>
            </a:r>
            <a:br>
              <a:rPr lang="ru-RU" b="1" dirty="0" smtClean="0"/>
            </a:br>
            <a:r>
              <a:rPr lang="ru-RU" b="1" dirty="0" smtClean="0"/>
              <a:t>Так будем же, люди, все вместе </a:t>
            </a:r>
            <a:br>
              <a:rPr lang="ru-RU" b="1" dirty="0" smtClean="0"/>
            </a:br>
            <a:r>
              <a:rPr lang="ru-RU" b="1" dirty="0" smtClean="0"/>
              <a:t>Мы к ней относиться добрей.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5-tub-ru.yandex.net/i?id=14317333-54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214422"/>
            <a:ext cx="235745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2-tub-ru.yandex.net/i?id=164063575-50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5286388"/>
            <a:ext cx="307183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8-tub-ru.yandex.net/i?id=250318757-26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4714884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2-tub-ru.yandex.net/i?id=102854675-70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58" y="5214950"/>
            <a:ext cx="264320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Тревожные факты!!!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http://im7-tub-ru.yandex.net/i?id=178838743-23-72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2589943"/>
            <a:ext cx="4038600" cy="263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ru-RU" b="1" dirty="0" smtClean="0"/>
              <a:t>За последние 30 лет транспорт и промышленность взяли из атмосферы больше кислорода, чем  всё человечество за предыдущие 2 – 3 миллиона лет.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http://im5-tub-ru.yandex.net/i?id=212816155-67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28"/>
            <a:ext cx="171451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7-tub-ru.yandex.net/i?id=140193913-36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928670"/>
            <a:ext cx="285752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на выбор!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Мальчикам :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ВЫУЧИТЬ  СТИХОТВОРЕНИЕ ПРО ПРИРОДУ ИЛИ ЖИВОТНОЕ.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</a:p>
          <a:p>
            <a:pPr algn="ctr">
              <a:buNone/>
            </a:pPr>
            <a:r>
              <a:rPr lang="ru-RU" dirty="0" smtClean="0"/>
              <a:t>Девочкам: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НАРИСОВАТЬ КАРТИНКУ ПРИРОДЫ ИЛИ ЖИВОТНОГО.</a:t>
            </a: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04664"/>
            <a:ext cx="7931224" cy="5040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 Всем огромное спасибо за внимание, до новых встреч!!!</a:t>
            </a:r>
            <a:endParaRPr lang="ru-RU" dirty="0"/>
          </a:p>
        </p:txBody>
      </p:sp>
      <p:pic>
        <p:nvPicPr>
          <p:cNvPr id="6" name="Содержимое 5" descr="http://im0-tub-ru.yandex.net/i?id=357895115-27-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278605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7-tub-ru.yandex.net/i?id=282504479-13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142984"/>
            <a:ext cx="292892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6-tub-ru.yandex.net/i?id=514844201-65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1142984"/>
            <a:ext cx="3429024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Башмачок настоящий">
            <a:hlinkClick r:id="rId8" tooltip="&quot;Башмачок настоящий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786190"/>
            <a:ext cx="2833657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убышка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74" y="3857628"/>
            <a:ext cx="2928926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</a:t>
            </a:r>
            <a:r>
              <a:rPr lang="ru-RU" dirty="0" err="1" smtClean="0"/>
              <a:t>тихотворение</a:t>
            </a:r>
            <a:r>
              <a:rPr lang="ru-RU" dirty="0" smtClean="0"/>
              <a:t> «Если…»</a:t>
            </a:r>
            <a:endParaRPr lang="ru-RU" dirty="0"/>
          </a:p>
        </p:txBody>
      </p:sp>
      <p:pic>
        <p:nvPicPr>
          <p:cNvPr id="7" name="Содержимое 6" descr="http://im6-tub-ru.yandex.net/i?id=528549658-34-72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400052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i="1" dirty="0" smtClean="0"/>
              <a:t>Если я сорву цветок,</a:t>
            </a:r>
            <a:endParaRPr lang="ru-RU" dirty="0" smtClean="0"/>
          </a:p>
          <a:p>
            <a:r>
              <a:rPr lang="ru-RU" b="1" i="1" dirty="0" smtClean="0"/>
              <a:t>Если ты сорвешь цветок,</a:t>
            </a:r>
            <a:endParaRPr lang="ru-RU" b="1" dirty="0" smtClean="0"/>
          </a:p>
          <a:p>
            <a:r>
              <a:rPr lang="ru-RU" b="1" i="1" dirty="0" smtClean="0"/>
              <a:t>Если все и я и ты,</a:t>
            </a:r>
            <a:endParaRPr lang="ru-RU" b="1" dirty="0" smtClean="0"/>
          </a:p>
          <a:p>
            <a:r>
              <a:rPr lang="ru-RU" b="1" i="1" dirty="0" smtClean="0"/>
              <a:t>Если мы сорвем цветы,</a:t>
            </a:r>
            <a:endParaRPr lang="ru-RU" b="1" dirty="0" smtClean="0"/>
          </a:p>
          <a:p>
            <a:r>
              <a:rPr lang="ru-RU" b="1" i="1" dirty="0" smtClean="0"/>
              <a:t>То окажутся пусты</a:t>
            </a:r>
            <a:endParaRPr lang="ru-RU" b="1" dirty="0" smtClean="0"/>
          </a:p>
          <a:p>
            <a:r>
              <a:rPr lang="ru-RU" b="1" i="1" dirty="0" smtClean="0"/>
              <a:t>И деревья, и кусты.</a:t>
            </a:r>
            <a:endParaRPr lang="ru-RU" b="1" dirty="0" smtClean="0"/>
          </a:p>
          <a:p>
            <a:r>
              <a:rPr lang="ru-RU" b="1" i="1" dirty="0" smtClean="0"/>
              <a:t>И не будет красоты,</a:t>
            </a:r>
            <a:endParaRPr lang="ru-RU" b="1" dirty="0" smtClean="0"/>
          </a:p>
          <a:p>
            <a:r>
              <a:rPr lang="ru-RU" b="1" i="1" dirty="0" smtClean="0"/>
              <a:t>И не будет доброты,</a:t>
            </a:r>
            <a:endParaRPr lang="ru-RU" b="1" dirty="0" smtClean="0"/>
          </a:p>
          <a:p>
            <a:r>
              <a:rPr lang="ru-RU" b="1" i="1" dirty="0" smtClean="0"/>
              <a:t>Если только я и ты,</a:t>
            </a:r>
            <a:endParaRPr lang="ru-RU" b="1" dirty="0" smtClean="0"/>
          </a:p>
          <a:p>
            <a:r>
              <a:rPr lang="ru-RU" b="1" i="1" dirty="0" smtClean="0"/>
              <a:t>Если мы сорвем цветы</a:t>
            </a:r>
            <a:r>
              <a:rPr lang="ru-RU" b="1" dirty="0" smtClean="0"/>
              <a:t>… (Тим Собакин)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7-tub-ru.yandex.net/i?id=130898210-35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288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7-tub-ru.yandex.net/i?id=93831462-45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0"/>
            <a:ext cx="32861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6-tub-ru.yandex.net/i?id=132852317-67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1643050"/>
            <a:ext cx="3500462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0-tub-ru.yandex.net/i?id=128745462-22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57422" y="0"/>
            <a:ext cx="357190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0061102213443598_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214686"/>
            <a:ext cx="4357686" cy="3643314"/>
          </a:xfrm>
          <a:prstGeom prst="rect">
            <a:avLst/>
          </a:prstGeom>
          <a:noFill/>
          <a:effectLst>
            <a:outerShdw dist="143684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3" name="Рисунок 2" descr="http://im4-tub-ru.yandex.net/i?id=345180734-47-72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8934"/>
            <a:ext cx="4786314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lov2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"/>
            <a:ext cx="3000363" cy="3143247"/>
          </a:xfrm>
          <a:prstGeom prst="rect">
            <a:avLst/>
          </a:prstGeom>
          <a:noFill/>
          <a:effectLst>
            <a:outerShdw dist="143684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5" name="Рисунок 4" descr="http://im2-tub-ru.yandex.net/i?id=145103793-25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3143240" cy="314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2-tub-ru.yandex.net/i?id=192820808-45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02" y="0"/>
            <a:ext cx="3143240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4-tub-ru.yandex.net/i?id=211129174-36-7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0"/>
            <a:ext cx="37147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3-tub-ru.yandex.net/i?id=34496446-14-72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38"/>
            <a:ext cx="542925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2-tub-ru.yandex.net/i?id=124281299-10-72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0"/>
            <a:ext cx="292895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7-tub-ru.yandex.net/i?id=148022616-35-7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242886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Ярк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1718</TotalTime>
  <Words>1941</Words>
  <Application>Microsoft Office PowerPoint</Application>
  <PresentationFormat>Экран (4:3)</PresentationFormat>
  <Paragraphs>136</Paragraphs>
  <Slides>84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84</vt:i4>
      </vt:variant>
    </vt:vector>
  </HeadingPairs>
  <TitlesOfParts>
    <vt:vector size="88" baseType="lpstr">
      <vt:lpstr>Метро</vt:lpstr>
      <vt:lpstr>Яркая</vt:lpstr>
      <vt:lpstr>1_Литейная</vt:lpstr>
      <vt:lpstr>Литейная</vt:lpstr>
      <vt:lpstr>Слайд 1</vt:lpstr>
      <vt:lpstr>Слайд 2</vt:lpstr>
      <vt:lpstr>По страницам красной книги! </vt:lpstr>
      <vt:lpstr>Слайд 4</vt:lpstr>
      <vt:lpstr>Слайд 5</vt:lpstr>
      <vt:lpstr>Слайд 6</vt:lpstr>
      <vt:lpstr>Слайд 7</vt:lpstr>
      <vt:lpstr>Тревожные факты!!!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Почему Красная книга называется именно  так ?</vt:lpstr>
      <vt:lpstr>Слайд 23</vt:lpstr>
      <vt:lpstr>По страницам красной книги! </vt:lpstr>
      <vt:lpstr>Красная книга Чувашской республики</vt:lpstr>
      <vt:lpstr>Слайд 26</vt:lpstr>
      <vt:lpstr>Как устроена Красная книга?  Каждая страница книги имеет свой цвет. Разные цвета страниц книги позволяют читателям лучше ориентироваться в том, какая угроза на сегодняшний день нависает над тем или иным видом живой природы. Давайте познакомимся с ее страницами . </vt:lpstr>
      <vt:lpstr>Желтая страница</vt:lpstr>
      <vt:lpstr>Слайд 29</vt:lpstr>
      <vt:lpstr>Амурский тигр</vt:lpstr>
      <vt:lpstr>Слайд 31</vt:lpstr>
      <vt:lpstr>Слайд 32</vt:lpstr>
      <vt:lpstr>Морж</vt:lpstr>
      <vt:lpstr>Слайд 34</vt:lpstr>
      <vt:lpstr>Слайд 35</vt:lpstr>
      <vt:lpstr>Слайд 36</vt:lpstr>
      <vt:lpstr>Лев</vt:lpstr>
      <vt:lpstr>Слайд 38</vt:lpstr>
      <vt:lpstr>Слайд 39</vt:lpstr>
      <vt:lpstr>Гигантская панда</vt:lpstr>
      <vt:lpstr>Слайд 41</vt:lpstr>
      <vt:lpstr>Слайд 42</vt:lpstr>
      <vt:lpstr>Серая страница</vt:lpstr>
      <vt:lpstr>Императорский пингвин</vt:lpstr>
      <vt:lpstr>Слайд 45</vt:lpstr>
      <vt:lpstr>Слайд 46</vt:lpstr>
      <vt:lpstr>Слоновая черепаха</vt:lpstr>
      <vt:lpstr>Белая страница</vt:lpstr>
      <vt:lpstr>Белый медведь (полярный)</vt:lpstr>
      <vt:lpstr>Слайд 50</vt:lpstr>
      <vt:lpstr>Пятнистый олень</vt:lpstr>
      <vt:lpstr>Слайд 52</vt:lpstr>
      <vt:lpstr>Тупоголовая черепаха</vt:lpstr>
      <vt:lpstr>Зеленая страница</vt:lpstr>
      <vt:lpstr>Что такое национальные природные парки?</vt:lpstr>
      <vt:lpstr>Бурый медведь</vt:lpstr>
      <vt:lpstr>Речной бобр</vt:lpstr>
      <vt:lpstr>Слайд 58</vt:lpstr>
      <vt:lpstr>Розовый фламинго</vt:lpstr>
      <vt:lpstr>Слайд 60</vt:lpstr>
      <vt:lpstr>Черная страница</vt:lpstr>
      <vt:lpstr>Странствующий голубь</vt:lpstr>
      <vt:lpstr>Морская корова</vt:lpstr>
      <vt:lpstr>Дронт или еще по другому Додо</vt:lpstr>
      <vt:lpstr>Слайд 65</vt:lpstr>
      <vt:lpstr>Слайд 66</vt:lpstr>
      <vt:lpstr>Что такое заповедники?</vt:lpstr>
      <vt:lpstr>Детский садик белых медведей</vt:lpstr>
      <vt:lpstr>Байкал</vt:lpstr>
      <vt:lpstr>Баргузинский</vt:lpstr>
      <vt:lpstr>Приморье</vt:lpstr>
      <vt:lpstr>Приокско-Террасный</vt:lpstr>
      <vt:lpstr>Центральнолесной заповедник  </vt:lpstr>
      <vt:lpstr>Бастак</vt:lpstr>
      <vt:lpstr>Слайд 75</vt:lpstr>
      <vt:lpstr>«Помогая природе, помогаем себе.»</vt:lpstr>
      <vt:lpstr>Слайд 77</vt:lpstr>
      <vt:lpstr>Слайд 78</vt:lpstr>
      <vt:lpstr>Завет нам с вами!!!</vt:lpstr>
      <vt:lpstr>Домашнее задание на выбор! </vt:lpstr>
      <vt:lpstr>            Всем огромное спасибо за внимание, до новых встреч!!!</vt:lpstr>
      <vt:lpstr>Cтихотворение «Если…»</vt:lpstr>
      <vt:lpstr>Слайд 83</vt:lpstr>
      <vt:lpstr>Слайд 84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Наденька</dc:creator>
  <cp:lastModifiedBy>Наденька</cp:lastModifiedBy>
  <cp:revision>172</cp:revision>
  <dcterms:created xsi:type="dcterms:W3CDTF">2011-11-12T19:22:45Z</dcterms:created>
  <dcterms:modified xsi:type="dcterms:W3CDTF">2011-12-09T06:20:37Z</dcterms:modified>
</cp:coreProperties>
</file>