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s001.radikal.ru/i193/1102/32/3e312e95b9a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hyperlink" Target="http://img-fotki.yandex.ru/get/6100/21924786.4a/0_63415_e565b8bc_X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8547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Урок </a:t>
            </a:r>
            <a:br>
              <a:rPr lang="ru-RU" b="1" dirty="0" smtClean="0"/>
            </a:br>
            <a:r>
              <a:rPr lang="ru-RU" b="1" dirty="0" smtClean="0"/>
              <a:t>изобразительного искусства </a:t>
            </a:r>
            <a:br>
              <a:rPr lang="ru-RU" b="1" dirty="0" smtClean="0"/>
            </a:br>
            <a:r>
              <a:rPr lang="ru-RU" b="1" dirty="0" smtClean="0"/>
              <a:t>в 4 классе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36475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                                                                                    </a:t>
            </a:r>
            <a:r>
              <a:rPr lang="ru-RU" sz="2000" b="1" dirty="0" smtClean="0"/>
              <a:t>Василий Иванович Суриков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            «Взятие снежного городка»</a:t>
            </a:r>
            <a:endParaRPr lang="ru-RU" sz="2000" b="1" dirty="0"/>
          </a:p>
        </p:txBody>
      </p:sp>
      <p:pic>
        <p:nvPicPr>
          <p:cNvPr id="4" name="Содержимое 3" descr="&amp;Mcy;&amp;acy;&amp;scy;&amp;lcy;&amp;iecy;&amp;ncy;&amp;icy;&amp;tscy;&amp;acy;! &amp;Vcy;&amp;iecy;&amp;scy;&amp;iecy;&amp;lcy;&amp;ycy;&amp;iecy; &amp;pcy;&amp;rcy;&amp;ocy;&amp;vcy;&amp;ocy;&amp;dcy;&amp;ycy; &amp;zcy;&amp;icy;&amp;mcy;&amp;ycy; / 28 &amp;fcy;&amp;iecy;&amp;vcy;&amp;rcy;&amp;acy;&amp;lcy;&amp;yacy; - 6 &amp;mcy;&amp;acy;&amp;rcy;&amp;tcy;&amp;acy; 2011 &amp;gcy;&amp;ocy;&amp;dcy;&amp;a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142984"/>
            <a:ext cx="785818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Рисунки детей</a:t>
            </a:r>
            <a:endParaRPr lang="ru-RU" sz="2000" b="1" dirty="0"/>
          </a:p>
        </p:txBody>
      </p:sp>
      <p:pic>
        <p:nvPicPr>
          <p:cNvPr id="4" name="Содержимое 3" descr="http://stranamasterov.ru/files/u9085/maslenica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0" y="3500438"/>
            <a:ext cx="42862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://img-fotki.yandex.ru/get/5506/21871983.3b/0_7339c_f1c4bce5_XL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214422"/>
            <a:ext cx="435771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Самооценка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Аккуратность, замечательно (красный) </a:t>
            </a:r>
          </a:p>
          <a:p>
            <a:pPr lvl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B050"/>
                </a:solidFill>
              </a:rPr>
              <a:t>Законченность , хорошо (зеленый) </a:t>
            </a:r>
          </a:p>
          <a:p>
            <a:pPr lvl="0">
              <a:buNone/>
            </a:pPr>
            <a:endParaRPr lang="ru-RU" b="1" dirty="0" smtClean="0">
              <a:solidFill>
                <a:srgbClr val="00B050"/>
              </a:solidFill>
            </a:endParaRPr>
          </a:p>
          <a:p>
            <a:pPr lvl="0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Самостоятельность, получилось, но не всё (синий)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Спасибо вам, ребята!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8800" b="1" dirty="0" smtClean="0"/>
          </a:p>
          <a:p>
            <a:pPr>
              <a:buNone/>
            </a:pPr>
            <a:r>
              <a:rPr lang="ru-RU" sz="8800" b="1" dirty="0" smtClean="0"/>
              <a:t>САМЛЕАЦНИ</a:t>
            </a:r>
            <a:endParaRPr lang="ru-RU" sz="8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800" b="1" dirty="0" smtClean="0">
                <a:solidFill>
                  <a:srgbClr val="FF0000"/>
                </a:solidFill>
              </a:rPr>
              <a:t>МАСЛЕНИЦА</a:t>
            </a:r>
          </a:p>
          <a:p>
            <a:pPr>
              <a:buNone/>
            </a:pP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adalin.mospsy.ru/img5/mas_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928934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Широко во все концы раскинулась земля русская, наша матушка</a:t>
            </a:r>
            <a:endParaRPr lang="ru-RU" sz="3600" b="1" dirty="0"/>
          </a:p>
        </p:txBody>
      </p:sp>
      <p:pic>
        <p:nvPicPr>
          <p:cNvPr id="4" name="Содержимое 3" descr="физическая карта Росси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71438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Домашняя работа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://s001.radikal.ru/i193/1102/32/3e312e95b9a6.jpg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643314"/>
            <a:ext cx="214314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g-fotki.yandex.ru/get/6100/21924786.4a/0_63415_e565b8bc_XL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000108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&amp;Mcy;&amp;acy;&amp;scy;&amp;lcy;&amp;iecy;&amp;ncy;&amp;icy;&amp;tscy;&amp;acy;! &amp;Vcy;&amp;iecy;&amp;scy;&amp;iecy;&amp;lcy;&amp;ycy;&amp;iecy; &amp;pcy;&amp;rcy;&amp;ocy;&amp;vcy;&amp;ocy;&amp;dcy;&amp;ycy; &amp;zcy;&amp;icy;&amp;mcy;&amp;ycy; / 28 &amp;fcy;&amp;iecy;&amp;vcy;&amp;rcy;&amp;acy;&amp;lcy;&amp;yacy; - 6 &amp;mcy;&amp;acy;&amp;rcy;&amp;tcy;&amp;acy; 2011 &amp;gcy;&amp;ocy;&amp;dcy;&amp;acy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071546"/>
            <a:ext cx="3452820" cy="2581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/>
              <a:t>Любили масленичные гуляния и в нашем селе</a:t>
            </a:r>
            <a:endParaRPr lang="ru-RU" sz="2000" b="1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142984"/>
            <a:ext cx="4668633" cy="290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429000"/>
            <a:ext cx="4113220" cy="2939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       </a:t>
            </a:r>
            <a:r>
              <a:rPr lang="ru-RU" sz="2000" dirty="0" err="1" smtClean="0"/>
              <a:t>Швецова</a:t>
            </a:r>
            <a:r>
              <a:rPr lang="ru-RU" sz="2000" dirty="0" smtClean="0"/>
              <a:t> Анастасия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Борис Кустодиев    </a:t>
            </a:r>
            <a:endParaRPr lang="ru-RU" sz="2000" dirty="0"/>
          </a:p>
        </p:txBody>
      </p:sp>
      <p:pic>
        <p:nvPicPr>
          <p:cNvPr id="4" name="Рисунок 3" descr="http://img0.liveinternet.ru/images/attach/c/1/56/260/56260553_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071678"/>
            <a:ext cx="3756031" cy="2746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сленица. Кустодиев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4143380"/>
            <a:ext cx="47625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b="1" dirty="0" smtClean="0"/>
              <a:t>холодная половина                             тёплая половина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цветовой круг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285860"/>
            <a:ext cx="4929202" cy="5129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114300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                                                                            Кожин Семён Леонидович</a:t>
            </a:r>
            <a:br>
              <a:rPr lang="ru-RU" sz="2000" b="1" dirty="0" smtClean="0"/>
            </a:br>
            <a:r>
              <a:rPr lang="ru-RU" sz="2000" b="1" dirty="0" smtClean="0"/>
              <a:t>                                                                              «Масленица»</a:t>
            </a:r>
            <a:endParaRPr lang="ru-RU" sz="2000" b="1" dirty="0"/>
          </a:p>
        </p:txBody>
      </p:sp>
      <p:pic>
        <p:nvPicPr>
          <p:cNvPr id="4" name="Содержимое 3" descr="&amp;Kcy;&amp;ocy;&amp;zhcy;&amp;icy;&amp;ncy; &amp;Scy;&amp;iecy;&amp;mcy;&amp;iocy;&amp;ncy;. &amp;Mcy;&amp;acy;&amp;scy;&amp;lcy;&amp;iecy;&amp;ncy;&amp;icy;&amp;tscy;&amp;acy; ,&amp;pcy;&amp;rcy;&amp;ocy;&amp;vcy;&amp;ocy;&amp;dcy;&amp;ycy; &amp;zcy;&amp;icy;&amp;mcy;&amp;ycy;,&amp;Rcy;&amp;ocy;&amp;scy;&amp;scy;&amp;icy;&amp;yacy; &amp;KHcy;VII &amp;vcy;&amp;iecy;&amp;k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142984"/>
            <a:ext cx="821537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65</Words>
  <PresentationFormat>Экран (4:3)</PresentationFormat>
  <Paragraphs>24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Урок  изобразительного искусства  в 4 классе</vt:lpstr>
      <vt:lpstr>Слайд 2</vt:lpstr>
      <vt:lpstr>Слайд 3</vt:lpstr>
      <vt:lpstr>Широко во все концы раскинулась земля русская, наша матушка</vt:lpstr>
      <vt:lpstr>Домашняя работа</vt:lpstr>
      <vt:lpstr>Любили масленичные гуляния и в нашем селе</vt:lpstr>
      <vt:lpstr>Слайд 7</vt:lpstr>
      <vt:lpstr> холодная половина                             тёплая половина</vt:lpstr>
      <vt:lpstr>                                                                             Кожин Семён Леонидович                                                                               «Масленица»</vt:lpstr>
      <vt:lpstr>                                                                                    Василий Иванович Суриков                                                                                    «Взятие снежного городка»</vt:lpstr>
      <vt:lpstr>Рисунки детей</vt:lpstr>
      <vt:lpstr>Самооценка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изобразительного искусства  в 4 классе</dc:title>
  <cp:lastModifiedBy>Дом</cp:lastModifiedBy>
  <cp:revision>13</cp:revision>
  <dcterms:modified xsi:type="dcterms:W3CDTF">2012-10-18T17:11:30Z</dcterms:modified>
</cp:coreProperties>
</file>