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31" autoAdjust="0"/>
  </p:normalViewPr>
  <p:slideViewPr>
    <p:cSldViewPr>
      <p:cViewPr varScale="1">
        <p:scale>
          <a:sx n="42" d="100"/>
          <a:sy n="42" d="100"/>
        </p:scale>
        <p:origin x="-13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1A3C-385E-4313-9885-85FAF6F78091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73269-6324-4C54-A5D8-44FA5183DC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1A3C-385E-4313-9885-85FAF6F78091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73269-6324-4C54-A5D8-44FA5183DC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1A3C-385E-4313-9885-85FAF6F78091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73269-6324-4C54-A5D8-44FA5183DC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1A3C-385E-4313-9885-85FAF6F78091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73269-6324-4C54-A5D8-44FA5183DC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1A3C-385E-4313-9885-85FAF6F78091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73269-6324-4C54-A5D8-44FA5183DC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1A3C-385E-4313-9885-85FAF6F78091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73269-6324-4C54-A5D8-44FA5183DC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1A3C-385E-4313-9885-85FAF6F78091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73269-6324-4C54-A5D8-44FA5183DC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1A3C-385E-4313-9885-85FAF6F78091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73269-6324-4C54-A5D8-44FA5183DC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1A3C-385E-4313-9885-85FAF6F78091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73269-6324-4C54-A5D8-44FA5183DC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1A3C-385E-4313-9885-85FAF6F78091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73269-6324-4C54-A5D8-44FA5183DC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51A3C-385E-4313-9885-85FAF6F78091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73269-6324-4C54-A5D8-44FA5183DC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51A3C-385E-4313-9885-85FAF6F78091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73269-6324-4C54-A5D8-44FA5183DC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Вова\Рабочий стол\светофор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1268760"/>
            <a:ext cx="3946038" cy="44172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3707904" y="404664"/>
            <a:ext cx="1728192" cy="1562472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3707904" y="2132856"/>
            <a:ext cx="1728192" cy="1562472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3779912" y="3861048"/>
            <a:ext cx="1584176" cy="1562472"/>
          </a:xfrm>
          <a:prstGeom prst="ellipse">
            <a:avLst/>
          </a:prstGeom>
          <a:solidFill>
            <a:srgbClr val="92D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/>
      <p:bldP spid="2053" grpId="0" animBg="1"/>
      <p:bldP spid="205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rintonic.ru/uploads/images/2016/02/20/img_56c8983e0ff8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3456384" cy="175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avatars.mds.yandex.net/get-zen_doc/103153/pub_5c62fff70cfdc500ac23e109_5c96996d0b7b0100b48467c2/scale_12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04664"/>
            <a:ext cx="316835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i.ytimg.com/vi/D28LGDqZh8o/maxresdefault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797152"/>
            <a:ext cx="3024336" cy="1775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nukadeti.ru/content/images/essence/color/1753/281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509120"/>
            <a:ext cx="2808312" cy="19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s05.infourok.ru/uploads/ex/0bf8/0007fb37-c6f5c53f/img1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2564904"/>
            <a:ext cx="29146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Documents and Settings\Вова\Рабочий стол\p18_004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EC3D1"/>
              </a:clrFrom>
              <a:clrTo>
                <a:srgbClr val="CEC3D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1" y="1268760"/>
            <a:ext cx="4820357" cy="36191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Экран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Вова</dc:creator>
  <cp:lastModifiedBy>Вова</cp:lastModifiedBy>
  <cp:revision>12</cp:revision>
  <dcterms:created xsi:type="dcterms:W3CDTF">2014-01-14T11:54:33Z</dcterms:created>
  <dcterms:modified xsi:type="dcterms:W3CDTF">2022-04-12T08:40:44Z</dcterms:modified>
</cp:coreProperties>
</file>