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98" r:id="rId3"/>
    <p:sldId id="275" r:id="rId4"/>
    <p:sldId id="303" r:id="rId5"/>
    <p:sldId id="304" r:id="rId6"/>
    <p:sldId id="288" r:id="rId7"/>
    <p:sldId id="302" r:id="rId8"/>
    <p:sldId id="301" r:id="rId9"/>
    <p:sldId id="300" r:id="rId10"/>
    <p:sldId id="307" r:id="rId11"/>
    <p:sldId id="308" r:id="rId12"/>
    <p:sldId id="293" r:id="rId13"/>
    <p:sldId id="295" r:id="rId14"/>
    <p:sldId id="294" r:id="rId15"/>
    <p:sldId id="296" r:id="rId16"/>
    <p:sldId id="277" r:id="rId17"/>
    <p:sldId id="290" r:id="rId18"/>
    <p:sldId id="265" r:id="rId19"/>
    <p:sldId id="282" r:id="rId20"/>
    <p:sldId id="305" r:id="rId21"/>
    <p:sldId id="283" r:id="rId22"/>
    <p:sldId id="284" r:id="rId23"/>
    <p:sldId id="267" r:id="rId24"/>
    <p:sldId id="289" r:id="rId25"/>
    <p:sldId id="26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C3642-82CB-46F5-A9E3-FB62452BD9CF}" type="datetimeFigureOut">
              <a:rPr lang="ru-RU" smtClean="0"/>
              <a:pPr/>
              <a:t>16.02.2023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5767F-1B18-4DD8-BEA5-7AEB16EFA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images.myshared.ru/6/602051/slide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://xn----otbahcblp2ahg2c.xn--p1ai/wp-content/uploads/2020/12/hello_html_m5d92d82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0" name="Picture 2" descr="https://prezentacii.org/upload/cloud/19/01/113579/images/screen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stihi.ru/pics/2016/12/16/5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7620000" cy="5438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s://i.pinimg.com/originals/a4/1e/22/a41e221e472405f1b4a53782877de7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9324528" cy="70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media.istockphoto.com/vectors/children-ice-skate-vector-id522399433?k=20&amp;amp;m=522399433&amp;amp;s=170667a&amp;amp;w=0&amp;amp;h=lLSawWwhQUOX_ZoZLEu1K_33vtD_le1ZPoA5fyou8Oc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611560"/>
            <a:ext cx="9753600" cy="937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cdn.culture.ru/images/19d0ada4-42ae-50e7-871c-859606edca8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620000" cy="61695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s://xn--63-mlc5ablvi.xn--p1ai/upload/iblock/421/421ff905392b77b62225a7054b11d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972600" cy="7632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avatars.mds.yandex.net/i?id=8d029da2976c2c4f4b6f175c3ad72835_l-8280929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s://thumbs.dreamstime.com/b/vector-%D0%BF%D0%BE%D0%B7%D0%B8%D1%82%D0%B2-%D0%BD%D0%B5%D0%B9%D1%82%D1%80%D0%B0%D0%BB%D1%8C-%D0%B8-%D0%BD%D0%B5%D0%B4%D0%BE%D1%81%D1%82%D0%B0%D1%82%D0%BE%D0%BA-%D0%B7%D0%BD%D0%B0%D1%87%D0%BA%D0%B0-emoji-%D1%81%D0%BC%D0%B0%D0%B9%D0%BB%D0%B8%D0%BA%D0%BE%D0%B2-smiley-%D0%BD%D0%B0%D1%81%D1%82%D1%80%D0%BE%D0%B5%D0%BD%D0%B8%D1%8F-119008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-171400"/>
            <a:ext cx="12636896" cy="76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0" name="AutoShape 2" descr="https://s1.slide-share.ru/s_slide/6415969874b34f48c4dff4de12ec10fa/b3c3bc50-22e0-4df2-a6c6-27ebcc78eae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s1.slide-share.ru/s_slide/6415969874b34f48c4dff4de12ec10fa/b3c3bc50-22e0-4df2-a6c6-27ebcc78eae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s1.slide-share.ru/s_slide/6415969874b34f48c4dff4de12ec10fa/b3c3bc50-22e0-4df2-a6c6-27ebcc78eae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s://s1.slide-share.ru/s_slide/6415969874b34f48c4dff4de12ec10fa/b3c3bc50-22e0-4df2-a6c6-27ebcc78eae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8" name="Picture 10" descr="http://lime-club.ru/files/8d3/8d384ea943061c4462ac00f57e3eb4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" y="188640"/>
            <a:ext cx="908685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shareslide.ru/img/thumbs/c72ed5541c1d6005b4b199eed3d29b2e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shareslide.ru/img/thumbs/c72ed5541c1d6005b4b199eed3d29b2e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shareslide.ru/img/thumbs/c72ed5541c1d6005b4b199eed3d29b2e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s://theslide.ru/img/thumbs/af259a29d59f953fd2f6e5438809d2fb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 descr="https://shareslide.ru/img/thumbs/101f182252e9e97dfa5f522ab509dfa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8" name="AutoShape 12" descr="https://shareslide.ru/img/thumbs/101f182252e9e97dfa5f522ab509dfa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9" name="Picture 13" descr="C:\Users\Acer Aspire\Downloads\101f182252e9e97dfa5f522ab509dfa8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cf3.ppt-online.org/files3/slide/x/xP73sl2gFvEerLHS4ofkKpCyuXdYzVmU5ZiA8M/slide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6-21.userapi.com/s/v1/if1/Ne5_oWn7X6VcX-joeJvXXwshjJy4xktiOGZRHXWv4nAMEsS5uNjbN3P-cQPxvmOpYnYknqVB.jpg?size=1227x1227&amp;quality=96&amp;crop=262,45,1227,1227&amp;ava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836712"/>
            <a:ext cx="6192688" cy="5477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pickimage.ru/wp-content/uploads/images/detskie/snow/sne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6895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catherineasquithgallery.com/uploads/posts/2021-02/1612238032_136-p-fioletovie-snezhinki-na-prozrachnom-fone-2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-459432"/>
            <a:ext cx="7848872" cy="7632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xn--80aaph2avkn4e.xn--p1ai/wa-data/public/shop/products/40/91/9140/images/34627/34627.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-387424"/>
            <a:ext cx="7416824" cy="7245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s://i.mycdn.me/i?r=AzEPZsRbOZEKgBhR0XGMT1Rkhwg7P3xiU1-tG-QrMbTNJK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76200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www.kidstation.ru/pub/media/catalog/product/cache/04ae1adf0aa17a2383c5e3e86582987e/9/8/988_1_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2400"/>
            <a:ext cx="748883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botana.biz/prepod/_bloks/pic/pu2v4ck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23528"/>
            <a:ext cx="9144000" cy="8886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.znanio.ru/methodology/images/67/f6/67f627df6d00c95e7a5b4e469c7b722c55995b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298160" cy="6628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5842" name="AutoShape 2" descr="https://theslide.ru/img/thumbs/ed84d358756a4c955357b00ad01affb2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https://theslide.ru/img/thumbs/ed84d358756a4c955357b00ad01affb2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6" name="Picture 6" descr="https://avatars.mds.yandex.net/i?id=285a48840da978d4d6efa49872cca0207b94c0d9-5284123-images-thumbs&amp;ref=rim&amp;n=33&amp;w=316&amp;h=1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-243408"/>
            <a:ext cx="8640960" cy="6840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AutoShape 2" descr="https://s1.slide-share.ru/s_slide/bdd22313fea07c85af3ef01bb4586709/34077288-fabd-457b-bf07-186f180adb5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s1.slide-share.ru/s_slide/bdd22313fea07c85af3ef01bb4586709/34077288-fabd-457b-bf07-186f180adb5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https://s1.slide-share.ru/s_slide/bdd22313fea07c85af3ef01bb4586709/34077288-fabd-457b-bf07-186f180adb5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https://s1.slide-share.ru/s_slide/bdd22313fea07c85af3ef01bb4586709/34077288-fabd-457b-bf07-186f180adb5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10" descr="https://cf.ppt-online.org/files1/slide/j/JS4VmUGTrRfHMawxhqAveP8t0dg5n7zkZCb1ou2sBO/slid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lopatino.pnzreg.ru/upload/iblock/93e/93e2d49de2ebbf2774e8cb125c67ee7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https://sun9-36.userapi.com/impg/haz47f9jyRizfvJ0iAzZInYiMFgiz4CT_xnzNQ/h7JgguLicqo.jpg?size=604x504&amp;quality=96&amp;sign=a0975e5fd4c3b2ff73e8dbe77f21cb94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"/>
            <a:ext cx="867645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2" name="Picture 4" descr="https://cdn.culture.ru/images/141ff6c8-288a-50b9-b94c-31ff8a3cfff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572375" cy="6162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806</TotalTime>
  <Words>0</Words>
  <Application>Microsoft Office PowerPoint</Application>
  <PresentationFormat>Экран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 Aspire</dc:creator>
  <cp:lastModifiedBy>Acer Aspire</cp:lastModifiedBy>
  <cp:revision>7</cp:revision>
  <dcterms:created xsi:type="dcterms:W3CDTF">2022-12-20T00:41:54Z</dcterms:created>
  <dcterms:modified xsi:type="dcterms:W3CDTF">2023-02-16T16:04:22Z</dcterms:modified>
</cp:coreProperties>
</file>