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21" Type="http://schemas.openxmlformats.org/officeDocument/2006/relationships/slide" Target="slide19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22.xml"/><Relationship Id="rId2" Type="http://schemas.openxmlformats.org/officeDocument/2006/relationships/slide" Target="slide4.xml"/><Relationship Id="rId16" Type="http://schemas.openxmlformats.org/officeDocument/2006/relationships/slide" Target="slide15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GUESS THE SONG (ENGLISH VERSION)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8533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8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363272" cy="3692624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 algn="ctr">
              <a:buNone/>
            </a:pPr>
            <a:r>
              <a:rPr lang="ru-RU" sz="3200" b="1" dirty="0"/>
              <a:t>Меня ослепили огни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56277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9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91264" cy="3692624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 algn="ctr">
              <a:buNone/>
            </a:pPr>
            <a:r>
              <a:rPr lang="ru-RU" sz="3200" b="1" dirty="0"/>
              <a:t>На прошлое Рождество я подарила тебе свое сердце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49939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10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19256" cy="369262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Я впадаю в оцепенение, я не чувствую тебя там. Я так устал и так много понял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50906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075240" cy="4124672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Привет, ты слышишь меня? </a:t>
            </a:r>
            <a:endParaRPr lang="en-US" sz="3200" b="1" dirty="0" smtClean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59032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12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91264" cy="3764632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r>
              <a:rPr lang="ru-RU" sz="3200" b="1" dirty="0"/>
              <a:t>Эй, я только что тебя встретила. И это просто </a:t>
            </a:r>
            <a:r>
              <a:rPr lang="ru-RU" sz="3200" b="1" dirty="0" err="1"/>
              <a:t>сумашествие</a:t>
            </a:r>
            <a:r>
              <a:rPr lang="ru-RU" sz="3200" b="1" dirty="0"/>
              <a:t>. Но вот мой номер, позвонишь, может быть? </a:t>
            </a:r>
            <a:endParaRPr lang="en-US" sz="3200" b="1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9537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13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91264" cy="383664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Это моя жизнь. Сейчас или никогда.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3980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14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91264" cy="383664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Я был молнией перед громом.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8801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15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91264" cy="383664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Не верь мне, просто смотри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9808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16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147248" cy="3764632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Сияй ярко, как бриллиант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3746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17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19256" cy="383664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Все мои друзья-безбожники, будь осторожен. Подожди, пока они не спросят, кого ты знаешь. И не делай резких движений.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10023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the number</a:t>
            </a:r>
            <a:endParaRPr lang="ru-RU" dirty="0"/>
          </a:p>
        </p:txBody>
      </p:sp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1992904" y="1690257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</a:t>
            </a:r>
          </a:p>
          <a:p>
            <a:pPr algn="ctr"/>
            <a:endParaRPr lang="ru-RU" sz="2400" b="1" dirty="0"/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322280" y="1690257"/>
            <a:ext cx="1225384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</a:p>
          <a:p>
            <a:pPr algn="ctr"/>
            <a:endParaRPr lang="ru-RU" sz="2400" b="1" dirty="0"/>
          </a:p>
        </p:txBody>
      </p:sp>
      <p:sp>
        <p:nvSpPr>
          <p:cNvPr id="26" name="TextBox 25">
            <a:hlinkClick r:id="rId4" action="ppaction://hlinksldjump"/>
          </p:cNvPr>
          <p:cNvSpPr txBox="1"/>
          <p:nvPr/>
        </p:nvSpPr>
        <p:spPr>
          <a:xfrm>
            <a:off x="3832176" y="1690257"/>
            <a:ext cx="1315888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3</a:t>
            </a:r>
          </a:p>
          <a:p>
            <a:pPr algn="ctr"/>
            <a:endParaRPr lang="ru-RU" sz="2400" b="1" dirty="0"/>
          </a:p>
        </p:txBody>
      </p:sp>
      <p:sp>
        <p:nvSpPr>
          <p:cNvPr id="27" name="TextBox 26">
            <a:hlinkClick r:id="rId5" action="ppaction://hlinksldjump"/>
          </p:cNvPr>
          <p:cNvSpPr txBox="1"/>
          <p:nvPr/>
        </p:nvSpPr>
        <p:spPr>
          <a:xfrm>
            <a:off x="5734360" y="1690257"/>
            <a:ext cx="1296144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4</a:t>
            </a:r>
          </a:p>
          <a:p>
            <a:pPr algn="ctr"/>
            <a:endParaRPr lang="ru-RU" sz="2400" b="1" dirty="0"/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7524328" y="1690257"/>
            <a:ext cx="1224136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5</a:t>
            </a:r>
          </a:p>
          <a:p>
            <a:pPr algn="ctr"/>
            <a:endParaRPr lang="ru-RU" sz="2400" b="1" dirty="0"/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289217" y="2969109"/>
            <a:ext cx="1225384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6</a:t>
            </a:r>
            <a:endParaRPr lang="en-US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30" name="TextBox 29">
            <a:hlinkClick r:id="rId8" action="ppaction://hlinksldjump"/>
          </p:cNvPr>
          <p:cNvSpPr txBox="1"/>
          <p:nvPr/>
        </p:nvSpPr>
        <p:spPr>
          <a:xfrm>
            <a:off x="1992904" y="2996954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7</a:t>
            </a:r>
            <a:endParaRPr lang="en-US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31" name="TextBox 30">
            <a:hlinkClick r:id="rId9" action="ppaction://hlinksldjump"/>
          </p:cNvPr>
          <p:cNvSpPr txBox="1"/>
          <p:nvPr/>
        </p:nvSpPr>
        <p:spPr>
          <a:xfrm>
            <a:off x="3832176" y="2996953"/>
            <a:ext cx="1315888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8</a:t>
            </a:r>
            <a:endParaRPr lang="en-US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32" name="TextBox 31">
            <a:hlinkClick r:id="rId10" action="ppaction://hlinksldjump"/>
          </p:cNvPr>
          <p:cNvSpPr txBox="1"/>
          <p:nvPr/>
        </p:nvSpPr>
        <p:spPr>
          <a:xfrm>
            <a:off x="5724128" y="2969108"/>
            <a:ext cx="1306376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9</a:t>
            </a:r>
            <a:endParaRPr lang="en-US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33" name="TextBox 32">
            <a:hlinkClick r:id="rId11" action="ppaction://hlinksldjump"/>
          </p:cNvPr>
          <p:cNvSpPr txBox="1"/>
          <p:nvPr/>
        </p:nvSpPr>
        <p:spPr>
          <a:xfrm>
            <a:off x="7505717" y="2969108"/>
            <a:ext cx="1242748" cy="85884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10</a:t>
            </a:r>
          </a:p>
          <a:p>
            <a:pPr algn="ctr"/>
            <a:endParaRPr lang="ru-RU" sz="2400" b="1" dirty="0"/>
          </a:p>
        </p:txBody>
      </p:sp>
      <p:sp>
        <p:nvSpPr>
          <p:cNvPr id="34" name="TextBox 33">
            <a:hlinkClick r:id="rId12" action="ppaction://hlinksldjump"/>
          </p:cNvPr>
          <p:cNvSpPr txBox="1"/>
          <p:nvPr/>
        </p:nvSpPr>
        <p:spPr>
          <a:xfrm>
            <a:off x="289218" y="4509122"/>
            <a:ext cx="1225384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11</a:t>
            </a:r>
          </a:p>
          <a:p>
            <a:pPr algn="ctr"/>
            <a:endParaRPr lang="ru-RU" sz="2400" b="1" dirty="0"/>
          </a:p>
        </p:txBody>
      </p:sp>
      <p:sp>
        <p:nvSpPr>
          <p:cNvPr id="35" name="TextBox 34">
            <a:hlinkClick r:id="rId13" action="ppaction://hlinksldjump"/>
          </p:cNvPr>
          <p:cNvSpPr txBox="1"/>
          <p:nvPr/>
        </p:nvSpPr>
        <p:spPr>
          <a:xfrm>
            <a:off x="1992904" y="4509124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</a:t>
            </a:r>
            <a:r>
              <a:rPr lang="en-US" sz="2400" b="1" dirty="0" smtClean="0"/>
              <a:t>2</a:t>
            </a:r>
          </a:p>
          <a:p>
            <a:pPr algn="ctr"/>
            <a:endParaRPr lang="ru-RU" sz="2400" b="1" dirty="0"/>
          </a:p>
        </p:txBody>
      </p:sp>
      <p:sp>
        <p:nvSpPr>
          <p:cNvPr id="36" name="TextBox 35">
            <a:hlinkClick r:id="rId14" action="ppaction://hlinksldjump"/>
          </p:cNvPr>
          <p:cNvSpPr txBox="1"/>
          <p:nvPr/>
        </p:nvSpPr>
        <p:spPr>
          <a:xfrm>
            <a:off x="7480437" y="4509124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15</a:t>
            </a:r>
          </a:p>
          <a:p>
            <a:pPr algn="ctr"/>
            <a:endParaRPr lang="ru-RU" sz="2400" b="1" dirty="0"/>
          </a:p>
        </p:txBody>
      </p:sp>
      <p:sp>
        <p:nvSpPr>
          <p:cNvPr id="37" name="TextBox 36">
            <a:hlinkClick r:id="rId15" action="ppaction://hlinksldjump"/>
          </p:cNvPr>
          <p:cNvSpPr txBox="1"/>
          <p:nvPr/>
        </p:nvSpPr>
        <p:spPr>
          <a:xfrm>
            <a:off x="5724128" y="4509124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14</a:t>
            </a:r>
          </a:p>
          <a:p>
            <a:pPr algn="ctr"/>
            <a:endParaRPr lang="ru-RU" sz="2400" b="1" dirty="0"/>
          </a:p>
        </p:txBody>
      </p:sp>
      <p:sp>
        <p:nvSpPr>
          <p:cNvPr id="38" name="TextBox 37">
            <a:hlinkClick r:id="rId16" action="ppaction://hlinksldjump"/>
          </p:cNvPr>
          <p:cNvSpPr txBox="1"/>
          <p:nvPr/>
        </p:nvSpPr>
        <p:spPr>
          <a:xfrm>
            <a:off x="3865113" y="4509124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13</a:t>
            </a:r>
          </a:p>
          <a:p>
            <a:pPr algn="ctr"/>
            <a:endParaRPr lang="ru-RU" sz="2400" b="1" dirty="0"/>
          </a:p>
        </p:txBody>
      </p:sp>
      <p:sp>
        <p:nvSpPr>
          <p:cNvPr id="40" name="TextBox 39">
            <a:hlinkClick r:id="rId17" action="ppaction://hlinksldjump"/>
          </p:cNvPr>
          <p:cNvSpPr txBox="1"/>
          <p:nvPr/>
        </p:nvSpPr>
        <p:spPr>
          <a:xfrm>
            <a:off x="7494920" y="5710663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20</a:t>
            </a:r>
          </a:p>
          <a:p>
            <a:pPr algn="ctr"/>
            <a:endParaRPr lang="ru-RU" sz="2400" b="1" dirty="0"/>
          </a:p>
        </p:txBody>
      </p:sp>
      <p:sp>
        <p:nvSpPr>
          <p:cNvPr id="41" name="TextBox 40">
            <a:hlinkClick r:id="rId18" action="ppaction://hlinksldjump"/>
          </p:cNvPr>
          <p:cNvSpPr txBox="1"/>
          <p:nvPr/>
        </p:nvSpPr>
        <p:spPr>
          <a:xfrm>
            <a:off x="293496" y="5733256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16</a:t>
            </a:r>
          </a:p>
          <a:p>
            <a:pPr algn="ctr"/>
            <a:endParaRPr lang="ru-RU" sz="2400" b="1" dirty="0"/>
          </a:p>
        </p:txBody>
      </p:sp>
      <p:sp>
        <p:nvSpPr>
          <p:cNvPr id="42" name="TextBox 41">
            <a:hlinkClick r:id="rId19" action="ppaction://hlinksldjump"/>
          </p:cNvPr>
          <p:cNvSpPr txBox="1"/>
          <p:nvPr/>
        </p:nvSpPr>
        <p:spPr>
          <a:xfrm>
            <a:off x="5747553" y="5733255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19</a:t>
            </a:r>
          </a:p>
          <a:p>
            <a:pPr algn="ctr"/>
            <a:endParaRPr lang="ru-RU" sz="2400" b="1" dirty="0"/>
          </a:p>
        </p:txBody>
      </p:sp>
      <p:sp>
        <p:nvSpPr>
          <p:cNvPr id="43" name="TextBox 42">
            <a:hlinkClick r:id="rId20" action="ppaction://hlinksldjump"/>
          </p:cNvPr>
          <p:cNvSpPr txBox="1"/>
          <p:nvPr/>
        </p:nvSpPr>
        <p:spPr>
          <a:xfrm>
            <a:off x="3865112" y="5747113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18</a:t>
            </a:r>
          </a:p>
          <a:p>
            <a:pPr algn="ctr"/>
            <a:endParaRPr lang="ru-RU" sz="2400" b="1" dirty="0"/>
          </a:p>
        </p:txBody>
      </p:sp>
      <p:sp>
        <p:nvSpPr>
          <p:cNvPr id="44" name="TextBox 43">
            <a:hlinkClick r:id="rId21" action="ppaction://hlinksldjump"/>
          </p:cNvPr>
          <p:cNvSpPr txBox="1"/>
          <p:nvPr/>
        </p:nvSpPr>
        <p:spPr>
          <a:xfrm>
            <a:off x="2021504" y="5747113"/>
            <a:ext cx="1282951" cy="83099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17</a:t>
            </a:r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5216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18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075240" cy="311656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Слишком поздно просить прощения, слишком поздно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06724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19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363272" cy="3908648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Я влюблен в твой образ. Мы отталкиваемся и притягиваемся, как магниты.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6673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20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91264" cy="3908648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en-US" sz="3200" b="1" dirty="0" smtClean="0"/>
          </a:p>
          <a:p>
            <a:pPr marL="114300" indent="0" algn="ctr">
              <a:buNone/>
            </a:pPr>
            <a:endParaRPr lang="en-US" sz="3200" b="1" dirty="0"/>
          </a:p>
          <a:p>
            <a:pPr marL="114300" indent="0" algn="ctr">
              <a:buNone/>
            </a:pPr>
            <a:r>
              <a:rPr lang="ru-RU" sz="3200" b="1" dirty="0"/>
              <a:t>Что вы знаете о том, как затягивает пучина? Чувствую себя, как космонавт в океане.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39723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marL="114300" indent="0" algn="ctr">
              <a:buNone/>
            </a:pPr>
            <a:r>
              <a:rPr lang="ru-RU" sz="3200" b="1" dirty="0" smtClean="0"/>
              <a:t>Значит</a:t>
            </a:r>
            <a:r>
              <a:rPr lang="ru-RU" sz="3200" b="1" dirty="0"/>
              <a:t>, ты-крутой парень. Парень, который очень любит быть жестким. </a:t>
            </a: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9578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  <a:p>
            <a:endParaRPr lang="en-US" dirty="0" smtClean="0"/>
          </a:p>
          <a:p>
            <a:pPr marL="114300" indent="0" algn="ctr">
              <a:buNone/>
            </a:pPr>
            <a:r>
              <a:rPr lang="ru-RU" sz="3200" b="1" dirty="0"/>
              <a:t>Я твоя самая большая  фанатка, я буду ходить за тобой по пятам, пока ты меня не полюбишь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9338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147248" cy="3908648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 algn="ctr">
              <a:buNone/>
            </a:pPr>
            <a:r>
              <a:rPr lang="ru-RU" sz="3200" b="1" dirty="0"/>
              <a:t>Сахар? Да, пожалуйста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77714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19256" cy="3620616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 algn="ctr">
              <a:buNone/>
            </a:pPr>
            <a:r>
              <a:rPr lang="ru-RU" sz="3200" b="1" dirty="0" err="1"/>
              <a:t>Упс</a:t>
            </a:r>
            <a:r>
              <a:rPr lang="ru-RU" sz="3200" b="1" dirty="0"/>
              <a:t>, я снова это сделала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00068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5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19256" cy="3764632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 algn="ctr">
              <a:buNone/>
            </a:pPr>
            <a:r>
              <a:rPr lang="ru-RU" sz="3200" b="1" dirty="0"/>
              <a:t>Что, черт возьми, ты несешь? </a:t>
            </a:r>
            <a:endParaRPr lang="en-US" sz="3200" b="1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2697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6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147248" cy="3908647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 algn="ctr">
              <a:buNone/>
            </a:pPr>
            <a:r>
              <a:rPr lang="ru-RU" sz="3200" b="1" dirty="0"/>
              <a:t>Вот бы мы могли повернуть время вспять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6638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7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19256" cy="3692624"/>
          </a:xfrm>
        </p:spPr>
        <p:txBody>
          <a:bodyPr/>
          <a:lstStyle/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 smtClean="0"/>
          </a:p>
          <a:p>
            <a:pPr marL="114300" indent="0" algn="ctr">
              <a:buNone/>
            </a:pPr>
            <a:r>
              <a:rPr lang="ru-RU" sz="3200" b="1" dirty="0"/>
              <a:t>Сейчас идет дождь, сильный, как никогда. Но я знаю, что мы по-прежнему вместе. Ты можешь встать под  мой зонтик. 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948264" y="56612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BACK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1126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44</TotalTime>
  <Words>299</Words>
  <Application>Microsoft Office PowerPoint</Application>
  <PresentationFormat>Экран (4:3)</PresentationFormat>
  <Paragraphs>134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Аптека</vt:lpstr>
      <vt:lpstr>GUESS THE SONG (ENGLISH VERSION)</vt:lpstr>
      <vt:lpstr>Take the number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11</vt:lpstr>
      <vt:lpstr>12</vt:lpstr>
      <vt:lpstr>13</vt:lpstr>
      <vt:lpstr>14</vt:lpstr>
      <vt:lpstr>15</vt:lpstr>
      <vt:lpstr>16</vt:lpstr>
      <vt:lpstr>17</vt:lpstr>
      <vt:lpstr>18</vt:lpstr>
      <vt:lpstr>19</vt:lpstr>
      <vt:lpstr>20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GUESS THE SONG (ENGLISH VERSION)</dc:title>
  <dc:creator>Anastasia</dc:creator>
  <cp:lastModifiedBy>Anastasia</cp:lastModifiedBy>
  <cp:revision>8</cp:revision>
  <dcterms:created xsi:type="dcterms:W3CDTF">2021-04-07T17:12:02Z</dcterms:created>
  <dcterms:modified xsi:type="dcterms:W3CDTF">2021-04-07T18:08:54Z</dcterms:modified>
</cp:coreProperties>
</file>