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5273" y="1772816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000000"/>
                </a:solidFill>
                <a:latin typeface="YS Text"/>
              </a:rPr>
              <a:t>«ЭКОЛОГИЯ – </a:t>
            </a:r>
            <a:endParaRPr lang="ru-RU" sz="5400" dirty="0" smtClean="0">
              <a:solidFill>
                <a:srgbClr val="000000"/>
              </a:solidFill>
              <a:latin typeface="YS Text"/>
            </a:endParaRPr>
          </a:p>
          <a:p>
            <a:r>
              <a:rPr lang="ru-RU" sz="5400" dirty="0" smtClean="0">
                <a:solidFill>
                  <a:srgbClr val="000000"/>
                </a:solidFill>
                <a:latin typeface="YS Text"/>
              </a:rPr>
              <a:t>ДЕЛО </a:t>
            </a:r>
            <a:r>
              <a:rPr lang="ru-RU" sz="5400" dirty="0">
                <a:solidFill>
                  <a:srgbClr val="000000"/>
                </a:solidFill>
                <a:latin typeface="YS Text"/>
              </a:rPr>
              <a:t>КАЖДОГО»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986048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476672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YS Text"/>
              </a:rPr>
              <a:t> Берегите природу! </a:t>
            </a:r>
            <a:endParaRPr lang="ru-RU" sz="2400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Загрязнять 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её нельзя! </a:t>
            </a:r>
            <a:endParaRPr lang="ru-RU" sz="2400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Вы 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подумайте, ребята, </a:t>
            </a:r>
            <a:endParaRPr lang="ru-RU" sz="2400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Нам 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она ведь всем нужна! </a:t>
            </a:r>
            <a:endParaRPr lang="ru-RU" sz="2400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Все 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живое сохраним мы </a:t>
            </a:r>
            <a:endParaRPr lang="ru-RU" sz="2400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И 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подарит нам она. </a:t>
            </a:r>
            <a:endParaRPr lang="ru-RU" sz="2400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Чистоту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, любовь и нежность, Воспитанье и прилежность, Речку чисто – голубую, Солнце, горы и леса, </a:t>
            </a:r>
            <a:endParaRPr lang="ru-RU" sz="2400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Небо 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светло – голубое. </a:t>
            </a:r>
            <a:endParaRPr lang="ru-RU" sz="2400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Пенье 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птиц для нас благое, </a:t>
            </a:r>
            <a:endParaRPr lang="ru-RU" sz="2400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И 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простор земных чудес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964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_20220315_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943" y="0"/>
            <a:ext cx="91963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962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_20220315_0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02"/>
            <a:ext cx="9156774" cy="682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413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IMG_20220315_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93" y="23826"/>
            <a:ext cx="9144000" cy="683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401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IMG_20220315_0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5"/>
            <a:ext cx="9175286" cy="716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875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IMG_20220315_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42"/>
            <a:ext cx="9118873" cy="7087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697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IMG_20220315_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071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IMG_20220315_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65" y="0"/>
            <a:ext cx="9159665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567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IMG_20220315_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8" y="0"/>
            <a:ext cx="91119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5449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2022-03-15T05:47:30Z</dcterms:created>
  <dcterms:modified xsi:type="dcterms:W3CDTF">2022-03-15T06:17:17Z</dcterms:modified>
</cp:coreProperties>
</file>