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1" r:id="rId7"/>
    <p:sldId id="263" r:id="rId8"/>
    <p:sldId id="265" r:id="rId9"/>
    <p:sldId id="264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47" autoAdjust="0"/>
    <p:restoredTop sz="94660"/>
  </p:normalViewPr>
  <p:slideViewPr>
    <p:cSldViewPr>
      <p:cViewPr varScale="1">
        <p:scale>
          <a:sx n="68" d="100"/>
          <a:sy n="6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D3E06-3FF1-432C-A3EC-50230F902424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7C02-0742-47FB-A15F-54C31DA9B4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D3E06-3FF1-432C-A3EC-50230F902424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7C02-0742-47FB-A15F-54C31DA9B4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D3E06-3FF1-432C-A3EC-50230F902424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7C02-0742-47FB-A15F-54C31DA9B4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D3E06-3FF1-432C-A3EC-50230F902424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7C02-0742-47FB-A15F-54C31DA9B4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D3E06-3FF1-432C-A3EC-50230F902424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7C02-0742-47FB-A15F-54C31DA9B4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D3E06-3FF1-432C-A3EC-50230F902424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7C02-0742-47FB-A15F-54C31DA9B4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D3E06-3FF1-432C-A3EC-50230F902424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7C02-0742-47FB-A15F-54C31DA9B4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D3E06-3FF1-432C-A3EC-50230F902424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7C02-0742-47FB-A15F-54C31DA9B4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D3E06-3FF1-432C-A3EC-50230F902424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7C02-0742-47FB-A15F-54C31DA9B4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D3E06-3FF1-432C-A3EC-50230F902424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7C02-0742-47FB-A15F-54C31DA9B4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D3E06-3FF1-432C-A3EC-50230F902424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57C02-0742-47FB-A15F-54C31DA9B4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D3E06-3FF1-432C-A3EC-50230F902424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57C02-0742-47FB-A15F-54C31DA9B4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audio" Target="file:///C:\Users\&#1072;\Desktop\&#1052;.&#1050;2019\02888.mp3" TargetMode="External"/><Relationship Id="rId7" Type="http://schemas.openxmlformats.org/officeDocument/2006/relationships/image" Target="../media/image2.png"/><Relationship Id="rId2" Type="http://schemas.openxmlformats.org/officeDocument/2006/relationships/audio" Target="file:///C:\Users\&#1072;\Desktop\&#1052;.&#1050;2019\00490&#1073;&#1091;&#1084;&#1072;&#1075;&#1072;.mp3" TargetMode="External"/><Relationship Id="rId1" Type="http://schemas.openxmlformats.org/officeDocument/2006/relationships/audio" Target="file:///C:\Users\&#1072;\Desktop\&#1052;.&#1050;2019\&#1043;&#1072;&#1088;&#1084;&#1086;&#1085;&#1100;.mp3" TargetMode="External"/><Relationship Id="rId6" Type="http://schemas.openxmlformats.org/officeDocument/2006/relationships/image" Target="../media/image1.jpeg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5.png"/><Relationship Id="rId4" Type="http://schemas.openxmlformats.org/officeDocument/2006/relationships/audio" Target="file:///C:\Users\&#1072;\Desktop\&#1052;.&#1050;2019\&#1072;&#1088;&#1092;&#1072;.mp3" TargetMode="Externa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audio" Target="file:///C:\Users\&#1072;\Desktop\&#1052;.&#1050;2019\04846.mp3" TargetMode="External"/><Relationship Id="rId7" Type="http://schemas.openxmlformats.org/officeDocument/2006/relationships/image" Target="../media/image1.jpeg"/><Relationship Id="rId12" Type="http://schemas.openxmlformats.org/officeDocument/2006/relationships/image" Target="../media/image11.jpeg"/><Relationship Id="rId2" Type="http://schemas.openxmlformats.org/officeDocument/2006/relationships/audio" Target="file:///C:\Users\&#1072;\Desktop\&#1052;.&#1050;2019\04841.mp3" TargetMode="External"/><Relationship Id="rId1" Type="http://schemas.openxmlformats.org/officeDocument/2006/relationships/audio" Target="file:///C:\Users\&#1072;\Desktop\&#1052;.&#1050;2019\04726.mp3" TargetMode="Externa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10.jpeg"/><Relationship Id="rId5" Type="http://schemas.openxmlformats.org/officeDocument/2006/relationships/audio" Target="file:///C:\Users\&#1072;\Desktop\&#1052;.&#1050;2019\02019.mp3" TargetMode="External"/><Relationship Id="rId15" Type="http://schemas.openxmlformats.org/officeDocument/2006/relationships/image" Target="../media/image5.png"/><Relationship Id="rId10" Type="http://schemas.openxmlformats.org/officeDocument/2006/relationships/image" Target="../media/image9.jpeg"/><Relationship Id="rId4" Type="http://schemas.openxmlformats.org/officeDocument/2006/relationships/audio" Target="file:///C:\Users\&#1072;\Desktop\&#1052;.&#1050;2019\00988.mp3" TargetMode="External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\Desktop\С ФЛЕШКИ\аня\Новая папка\ФОНЫ ДЛЯ ПРЕЗЕНТАЦИЙ\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00034" y="1928802"/>
            <a:ext cx="814393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Мастер – класс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Тема: «Игровые методы формирования звуковой культуры  речи детей младшего дошкольного возраста»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428604"/>
            <a:ext cx="8572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города Тулуна</a:t>
            </a:r>
            <a:br>
              <a:rPr lang="ru-RU" sz="1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«Детский сад комбинированного вида «Родничок»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\Desktop\С ФЛЕШКИ\аня\Новая папка\ФОНЫ ДЛЯ ПРЕЗЕНТАЦИЙ\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357290" y="2571744"/>
            <a:ext cx="65722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Спасибо за внимание!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\Desktop\С ФЛЕШКИ\аня\Новая папка\ФОНЫ ДЛЯ ПРЕЗЕНТАЦИЙ\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714348" y="1928802"/>
            <a:ext cx="771530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С.Л. Рубинштейн и Б.Д.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Эльконин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все многообразие игр делили на 2 большие группы: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сюжетные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интеллектуальные.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\Desktop\С ФЛЕШКИ\аня\Новая папка\ФОНЫ ДЛЯ ПРЕЗЕНТАЦИЙ\d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214290"/>
            <a:ext cx="75009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Дидактическая игра «Что звучало?»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Гармон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2714612" y="4357694"/>
            <a:ext cx="304800" cy="304800"/>
          </a:xfrm>
          <a:prstGeom prst="rect">
            <a:avLst/>
          </a:prstGeom>
        </p:spPr>
      </p:pic>
      <p:pic>
        <p:nvPicPr>
          <p:cNvPr id="3076" name="Picture 4" descr="Похожее изображение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57290" y="1214422"/>
            <a:ext cx="6715172" cy="4714908"/>
          </a:xfrm>
          <a:prstGeom prst="rect">
            <a:avLst/>
          </a:prstGeom>
          <a:noFill/>
        </p:spPr>
      </p:pic>
      <p:pic>
        <p:nvPicPr>
          <p:cNvPr id="8" name="00490бумаг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1571604" y="1500174"/>
            <a:ext cx="304800" cy="304800"/>
          </a:xfrm>
          <a:prstGeom prst="rect">
            <a:avLst/>
          </a:prstGeom>
        </p:spPr>
      </p:pic>
      <p:pic>
        <p:nvPicPr>
          <p:cNvPr id="12" name="02888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/>
          <a:stretch>
            <a:fillRect/>
          </a:stretch>
        </p:blipFill>
        <p:spPr>
          <a:xfrm>
            <a:off x="7572396" y="5286388"/>
            <a:ext cx="304800" cy="304800"/>
          </a:xfrm>
          <a:prstGeom prst="rect">
            <a:avLst/>
          </a:prstGeom>
        </p:spPr>
      </p:pic>
      <p:pic>
        <p:nvPicPr>
          <p:cNvPr id="9" name="арфа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1"/>
          <a:stretch>
            <a:fillRect/>
          </a:stretch>
        </p:blipFill>
        <p:spPr>
          <a:xfrm>
            <a:off x="7358082" y="150017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4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1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230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19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\Desktop\С ФЛЕШКИ\аня\Новая папка\ФОНЫ ДЛЯ ПРЕЗЕНТАЦИЙ\d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2" name="Picture 4" descr="Картинки по запросу картинка веселые зверята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0" y="2000240"/>
            <a:ext cx="2143125" cy="2143125"/>
          </a:xfrm>
          <a:prstGeom prst="rect">
            <a:avLst/>
          </a:prstGeom>
          <a:noFill/>
        </p:spPr>
      </p:pic>
      <p:pic>
        <p:nvPicPr>
          <p:cNvPr id="2054" name="Picture 6" descr="Картинки по запросу фото животных для детей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72330" y="4643446"/>
            <a:ext cx="1833541" cy="1571636"/>
          </a:xfrm>
          <a:prstGeom prst="rect">
            <a:avLst/>
          </a:prstGeom>
          <a:noFill/>
        </p:spPr>
      </p:pic>
      <p:pic>
        <p:nvPicPr>
          <p:cNvPr id="2056" name="Picture 8" descr="Картинки по запросу фото животных для детей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072330" y="2143116"/>
            <a:ext cx="1428760" cy="1785950"/>
          </a:xfrm>
          <a:prstGeom prst="rect">
            <a:avLst/>
          </a:prstGeom>
          <a:noFill/>
        </p:spPr>
      </p:pic>
      <p:sp>
        <p:nvSpPr>
          <p:cNvPr id="2058" name="AutoShape 10" descr="Картинки по запросу фото животных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0" name="AutoShape 12" descr="Картинки по запросу фото животных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2" name="AutoShape 14" descr="Картинки по запросу фото животных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4" name="Picture 16" descr="Картинки по запросу фото животных для детей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14347" y="4429132"/>
            <a:ext cx="2143141" cy="2071702"/>
          </a:xfrm>
          <a:prstGeom prst="rect">
            <a:avLst/>
          </a:prstGeom>
          <a:noFill/>
        </p:spPr>
      </p:pic>
      <p:pic>
        <p:nvPicPr>
          <p:cNvPr id="2066" name="Picture 18" descr="Картинки по запросу фото животных для детей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929058" y="4643446"/>
            <a:ext cx="1857388" cy="1928811"/>
          </a:xfrm>
          <a:prstGeom prst="rect">
            <a:avLst/>
          </a:prstGeom>
          <a:noFill/>
        </p:spPr>
      </p:pic>
      <p:pic>
        <p:nvPicPr>
          <p:cNvPr id="2068" name="Picture 20" descr="Картинки по запросу картинка веселая  тучка и солнышко с глазками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357554" y="2428868"/>
            <a:ext cx="2524125" cy="1809751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714348" y="785794"/>
            <a:ext cx="79296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Дидактическая игра«Кто кричит?»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0472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/>
          <a:stretch>
            <a:fillRect/>
          </a:stretch>
        </p:blipFill>
        <p:spPr>
          <a:xfrm>
            <a:off x="7072330" y="5429264"/>
            <a:ext cx="304800" cy="304800"/>
          </a:xfrm>
          <a:prstGeom prst="rect">
            <a:avLst/>
          </a:prstGeom>
        </p:spPr>
      </p:pic>
      <p:pic>
        <p:nvPicPr>
          <p:cNvPr id="19" name="0484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/>
          <a:stretch>
            <a:fillRect/>
          </a:stretch>
        </p:blipFill>
        <p:spPr>
          <a:xfrm>
            <a:off x="1071538" y="5072074"/>
            <a:ext cx="304800" cy="304800"/>
          </a:xfrm>
          <a:prstGeom prst="rect">
            <a:avLst/>
          </a:prstGeom>
        </p:spPr>
      </p:pic>
      <p:pic>
        <p:nvPicPr>
          <p:cNvPr id="21" name="04846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5"/>
          <a:stretch>
            <a:fillRect/>
          </a:stretch>
        </p:blipFill>
        <p:spPr>
          <a:xfrm>
            <a:off x="7286644" y="2428868"/>
            <a:ext cx="304800" cy="304800"/>
          </a:xfrm>
          <a:prstGeom prst="rect">
            <a:avLst/>
          </a:prstGeom>
        </p:spPr>
      </p:pic>
      <p:pic>
        <p:nvPicPr>
          <p:cNvPr id="27" name="00988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5"/>
          <a:stretch>
            <a:fillRect/>
          </a:stretch>
        </p:blipFill>
        <p:spPr>
          <a:xfrm>
            <a:off x="3714744" y="5929330"/>
            <a:ext cx="304800" cy="304800"/>
          </a:xfrm>
          <a:prstGeom prst="rect">
            <a:avLst/>
          </a:prstGeom>
        </p:spPr>
      </p:pic>
      <p:pic>
        <p:nvPicPr>
          <p:cNvPr id="28" name="02019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5"/>
          <a:stretch>
            <a:fillRect/>
          </a:stretch>
        </p:blipFill>
        <p:spPr>
          <a:xfrm>
            <a:off x="928662" y="292893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5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21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1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4705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4179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\Desktop\С ФЛЕШКИ\аня\Новая папка\ФОНЫ ДЛЯ ПРЕЗЕНТАЦИЙ\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928670"/>
            <a:ext cx="72152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Дидактичесое  пособие «Снежинка»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214414" y="2071678"/>
            <a:ext cx="685804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круга, больших 2 и 1 маленький самоклеющейся бумаги  синего цвета (диаметр большого круга на 5 мм меньше, чем диаметр диска, CD диск, 1 снежинка из фетра, нитка с иголкой, ножницы).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\Desktop\С ФЛЕШКИ\аня\Новая папка\ФОНЫ ДЛЯ ПРЕЗЕНТАЦИЙ\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G:\DCIM\100MSDCF\DSC0207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2500306"/>
            <a:ext cx="400052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28662" y="1357299"/>
            <a:ext cx="7429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1.Вырезаем 2 круга большего  диаметра и 1  круг меньшего диаметра по шаблону, 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\Desktop\С ФЛЕШКИ\аня\Новая папка\ФОНЫ ДЛЯ ПРЕЗЕНТАЦИЙ\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857356" y="857232"/>
            <a:ext cx="59293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2. Наклеиваем круги на диск с двух сторон.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G:\DCIM\100MSDCF\DSC0207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1" y="1857364"/>
            <a:ext cx="4357719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\Desktop\С ФЛЕШКИ\аня\Новая папка\ФОНЫ ДЛЯ ПРЕЗЕНТАЦИЙ\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G:\DCIM\100MSDCF\DSC0208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2571744"/>
            <a:ext cx="428628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357290" y="1000108"/>
            <a:ext cx="614366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3. Готовим снежинки…….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4. Крепим к снежинке нить.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5. Конец нити положить на середину круга и закрепить его на диске с помощью маленького круга.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\Desktop\С ФЛЕШКИ\аня\Новая папка\ФОНЫ ДЛЯ ПРЕЗЕНТАЦИЙ\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G:\DCIM\100MSDCF\DSC0208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2928934"/>
            <a:ext cx="4429155" cy="2786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214414" y="857232"/>
            <a:ext cx="7143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Завершив работу по изготовлению пособия, используем его в игре, добавив художественное слово: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Снежинка упала ко мне на ладошку,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Её я согрею дыханьем немножко.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Снежинка ты в прятки решила играть?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Тебя на ладошке моей не видать.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200</Words>
  <Application>Microsoft Office PowerPoint</Application>
  <PresentationFormat>Экран (4:3)</PresentationFormat>
  <Paragraphs>22</Paragraphs>
  <Slides>10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</dc:creator>
  <cp:lastModifiedBy>а</cp:lastModifiedBy>
  <cp:revision>37</cp:revision>
  <dcterms:created xsi:type="dcterms:W3CDTF">2019-11-29T01:53:06Z</dcterms:created>
  <dcterms:modified xsi:type="dcterms:W3CDTF">2020-01-16T06:18:01Z</dcterms:modified>
</cp:coreProperties>
</file>