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802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779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52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35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459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069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283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6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8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493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25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66383-F8C3-4F27-88F2-4A950D14C36B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CA4E8-2989-4AF1-84E3-5286AF60C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39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4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348880"/>
            <a:ext cx="7920880" cy="17526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Педагог дополнительного образования Марина Ирина Юрьевна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32656"/>
            <a:ext cx="6606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Путешествие в страну динозавров 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3200" dirty="0">
                <a:solidFill>
                  <a:schemeClr val="bg1"/>
                </a:solidFill>
              </a:rPr>
              <a:t>часть </a:t>
            </a:r>
            <a:r>
              <a:rPr lang="ru-RU" sz="3200" dirty="0" smtClean="0">
                <a:solidFill>
                  <a:schemeClr val="bg1"/>
                </a:solidFill>
              </a:rPr>
              <a:t>1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896" y="3645656"/>
            <a:ext cx="4492641" cy="30957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8" y="1039460"/>
            <a:ext cx="2252694" cy="1351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6042"/>
            <a:ext cx="4320480" cy="28813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684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14401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Диорама</a:t>
            </a:r>
            <a:b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Нижняя часть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1628800"/>
            <a:ext cx="9073008" cy="5677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Создаем рельеф местности. Из обрезков бумаги можно сделать камни.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66576" y="4246733"/>
            <a:ext cx="421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4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330592"/>
            <a:ext cx="421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61768" y="2376758"/>
            <a:ext cx="421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246734"/>
            <a:ext cx="417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2.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" t="5075" r="6469"/>
          <a:stretch/>
        </p:blipFill>
        <p:spPr bwMode="auto">
          <a:xfrm>
            <a:off x="969455" y="2574773"/>
            <a:ext cx="2810457" cy="200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" t="4305" r="6469" b="4906"/>
          <a:stretch/>
        </p:blipFill>
        <p:spPr bwMode="auto">
          <a:xfrm>
            <a:off x="912054" y="4800600"/>
            <a:ext cx="2939866" cy="1803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7" r="6146"/>
          <a:stretch/>
        </p:blipFill>
        <p:spPr bwMode="auto">
          <a:xfrm>
            <a:off x="5292080" y="2399622"/>
            <a:ext cx="2841301" cy="142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80" b="16340"/>
          <a:stretch/>
        </p:blipFill>
        <p:spPr bwMode="auto">
          <a:xfrm>
            <a:off x="5524598" y="4365104"/>
            <a:ext cx="2376264" cy="19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34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8640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Диорама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0" r="6468"/>
          <a:stretch/>
        </p:blipFill>
        <p:spPr bwMode="auto">
          <a:xfrm>
            <a:off x="1763688" y="1412776"/>
            <a:ext cx="5472608" cy="5120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45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77968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4,6 миллиардов лет назад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980728"/>
            <a:ext cx="8755732" cy="514543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Изначально земля была раскаленным шаром,  она поглощала  новые вещества из окружающего пространства и увеличивалась в размерах. Более плотные металлы ушли внутрь планеты, а более легкие вещества поднялись наружу, то есть образовались ядро и кора Земли.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Катархе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6187447" cy="3712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219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779686"/>
          </a:xfrm>
        </p:spPr>
        <p:txBody>
          <a:bodyPr>
            <a:normAutofit/>
          </a:bodyPr>
          <a:lstStyle/>
          <a:p>
            <a:pPr algn="ctr"/>
            <a:r>
              <a:rPr lang="ru-RU" sz="4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Катархей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980728"/>
            <a:ext cx="8755732" cy="514543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 называется первый эон в истории Земли (4600-4000 млн. лет назад), продлившийся 600 миллионов лет. Красивейшее слово "эон" обозначает "век, эпоха", только измеряются эоны не сотнями лет, а сотнями миллионов лет. 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6"/>
            <a:ext cx="6120680" cy="4184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946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19256" cy="779686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рхей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1268760"/>
            <a:ext cx="8755732" cy="485740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раскалённой Земле бурлили вулканы. Вздымалась земная кора, образовывались первые материки.	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76872"/>
            <a:ext cx="6667500" cy="42386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5839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рхей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908720"/>
            <a:ext cx="8755732" cy="5217443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деятельности бактерий начала формироваться вторичная атмосфера, возник фотосинтез, который привел к появлению свободного кислорода. Жизнь, после своего возникновения, проявлялась только в форме примитивных форм.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2852936"/>
            <a:ext cx="5586083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994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79208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Фанерозой 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836712"/>
            <a:ext cx="9073008" cy="5289451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роизошло резкое увеличение числа видов, появились организмы, обладающие минеральными скелетами, членистоногие и хордовые, а также образовались сложные формы растений. Первыми растениями были сине-зелёные водоросли.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22" y="2420888"/>
            <a:ext cx="6828742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172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93610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Фанерозой 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980728"/>
            <a:ext cx="9073008" cy="514543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вот уже первые растения заселяют нашу прекрасную Землю, создавая зелёные ландшафты среди остывающих вулканов...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7920880" cy="44488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733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144016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Древнейший пейзаж </a:t>
            </a:r>
            <a:b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Диорама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512" y="1628800"/>
            <a:ext cx="9073008" cy="56776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с вами создадим нашу </a:t>
            </a:r>
            <a:r>
              <a:rPr lang="ru-RU" sz="2400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минидиараму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Работаем с мятой бумагой.</a:t>
            </a:r>
            <a:endParaRPr lang="ru-RU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1" r="8910"/>
          <a:stretch/>
        </p:blipFill>
        <p:spPr bwMode="auto">
          <a:xfrm>
            <a:off x="827584" y="2474183"/>
            <a:ext cx="2736304" cy="15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80"/>
          <a:stretch/>
        </p:blipFill>
        <p:spPr bwMode="auto">
          <a:xfrm>
            <a:off x="811089" y="4437112"/>
            <a:ext cx="276929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" r="14438" b="27781"/>
          <a:stretch/>
        </p:blipFill>
        <p:spPr bwMode="auto">
          <a:xfrm>
            <a:off x="5220072" y="2372825"/>
            <a:ext cx="2749370" cy="177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66576" y="4246733"/>
            <a:ext cx="421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4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330592"/>
            <a:ext cx="421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61768" y="2376758"/>
            <a:ext cx="4219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246734"/>
            <a:ext cx="417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2.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6" r="7826" b="11483"/>
          <a:stretch/>
        </p:blipFill>
        <p:spPr bwMode="auto">
          <a:xfrm rot="16200000">
            <a:off x="5627506" y="4111397"/>
            <a:ext cx="1934506" cy="2749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099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507288" cy="8640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Физкультминутка</a:t>
            </a:r>
            <a:endParaRPr lang="ru-RU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6552728" cy="65527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62918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239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4,6 миллиардов лет назад</vt:lpstr>
      <vt:lpstr>Катархей</vt:lpstr>
      <vt:lpstr>Архей</vt:lpstr>
      <vt:lpstr>Архей</vt:lpstr>
      <vt:lpstr>Фанерозой </vt:lpstr>
      <vt:lpstr>Фанерозой </vt:lpstr>
      <vt:lpstr>Древнейший пейзаж  Диорама</vt:lpstr>
      <vt:lpstr>Физкультминутка</vt:lpstr>
      <vt:lpstr>Диорама Нижняя часть</vt:lpstr>
      <vt:lpstr>Диорама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14</cp:revision>
  <dcterms:created xsi:type="dcterms:W3CDTF">2022-08-17T11:31:32Z</dcterms:created>
  <dcterms:modified xsi:type="dcterms:W3CDTF">2023-01-18T15:15:44Z</dcterms:modified>
</cp:coreProperties>
</file>