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71" r:id="rId8"/>
    <p:sldId id="27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54;&#1090;&#1082;&#1088;&#1099;&#1090;&#1099;&#1081;%20&#1091;&#1088;&#1086;&#1082;\&#1088;&#1072;&#1079;&#1088;&#1072;&#1073;&#1086;&#1090;&#1082;&#1072;%20&#1091;&#1088;&#1086;&#1082;&#1072;%20&#1052;&#1103;&#1089;&#1085;&#1080;&#1082;&#1086;&#1074;&#1072;%20&#1045;.&#1053;.%20&#1052;&#1040;&#1054;&#1059;%20&#1050;&#1086;&#1083;&#1077;&#1089;&#1086;&#1074;&#1089;&#1082;&#1072;&#1103;%20&#1057;&#1054;&#1064;\&#1075;&#1080;&#1084;&#1085;%20&#1050;&#1072;&#1073;&#1072;&#1085;&#1089;&#1082;&#1086;&#1075;&#1086;%20&#1088;&#1072;&#1081;&#1086;&#1085;&#1072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3d3LnNucGx0ZC5ydS9JbWFnZXMvUHJvZHVjdHMvQWR2ZW50dXJlX3RvdXJpc21fQmFpa2FsX2tvbWJpbmlyb3Zhbm5pZV90dXJpX2JhaWthbHNraWVfdnN0cmVjaGlfNC5qcGc_X19pZD0zNjI5OQ=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77686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25"/>
            <a:ext cx="9144000" cy="6905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9036496" cy="649605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Тимлюйский</a:t>
            </a:r>
            <a:r>
              <a:rPr lang="ru-RU" dirty="0" smtClean="0"/>
              <a:t> цементный завод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96944" cy="633670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Селенгинский</a:t>
            </a:r>
            <a:r>
              <a:rPr lang="ru-RU" dirty="0" smtClean="0"/>
              <a:t> ЦКК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Российской Федерации от 31.12.2020 №2399 «Об утверждении перечня видов деятельности, запрещённых в центральной экологической зоне Байкальской природной территории». В нём установлен запрет на проведение сплошных рубок лесных насаждений, за исключением случаев, указанных в пункте 2 статьи 25.1 Федерального закона «Об охране озера Байкал».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496944" cy="6552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772400" cy="722511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Синквейн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424936" cy="372196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Кабанский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Аграрный, индустриальный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Живёт, хорошеет, крепнет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Находится рядом с озером Байкал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Домашняя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31640" y="4293096"/>
            <a:ext cx="6400800" cy="40689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Заполнить таблицу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5157192"/>
          <a:ext cx="8352928" cy="841248"/>
        </p:xfrm>
        <a:graphic>
          <a:graphicData uri="http://schemas.openxmlformats.org/drawingml/2006/table">
            <a:tbl>
              <a:tblPr/>
              <a:tblGrid>
                <a:gridCol w="5144243"/>
                <a:gridCol w="3208685"/>
              </a:tblGrid>
              <a:tr h="3632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Особенности ЭГП </a:t>
                      </a:r>
                      <a:r>
                        <a:rPr lang="ru-RU" sz="24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Кабанского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района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Положительные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Отрицательные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1700809"/>
            <a:ext cx="7200800" cy="189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Заполнить контурную карту: обвести границу </a:t>
            </a:r>
            <a:r>
              <a:rPr lang="ru-RU" sz="2800" dirty="0" err="1" smtClean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Кабанского</a:t>
            </a: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района, подписать соседей </a:t>
            </a:r>
            <a:r>
              <a:rPr lang="ru-RU" sz="2800" dirty="0" err="1" smtClean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Кабанского</a:t>
            </a:r>
            <a:r>
              <a:rPr lang="ru-RU" sz="2800" dirty="0" smtClean="0">
                <a:solidFill>
                  <a:srgbClr val="006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района. (раздаточный материал).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25222" cy="653067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332656"/>
            <a:ext cx="640871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Кабанского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сл. Л. Бадмаева муз. Н.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Бабинцев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гимн Кабанского райо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71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2780928"/>
            <a:ext cx="4680520" cy="15121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Кабанский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 на карте России. Экономико-географическое положение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Кабанского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user\Desktop\slide-25.jpg"/>
          <p:cNvPicPr>
            <a:picLocks noChangeAspect="1" noChangeArrowheads="1"/>
          </p:cNvPicPr>
          <p:nvPr/>
        </p:nvPicPr>
        <p:blipFill>
          <a:blip r:embed="rId2" cstate="print"/>
          <a:srcRect l="15205" r="17061"/>
          <a:stretch>
            <a:fillRect/>
          </a:stretch>
        </p:blipFill>
        <p:spPr bwMode="auto">
          <a:xfrm>
            <a:off x="4535488" y="980728"/>
            <a:ext cx="460851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4a21a102be95deb6ca80ca921fee78d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4721" y="0"/>
            <a:ext cx="9408721" cy="7018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40961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844824"/>
            <a:ext cx="5565304" cy="2304256"/>
          </a:xfrm>
        </p:spPr>
        <p:txBody>
          <a:bodyPr>
            <a:normAutofit/>
          </a:bodyPr>
          <a:lstStyle/>
          <a:p>
            <a:r>
              <a:rPr lang="ru-RU" dirty="0" smtClean="0"/>
              <a:t>26 сентября 1927</a:t>
            </a:r>
            <a:br>
              <a:rPr lang="ru-RU" dirty="0" smtClean="0"/>
            </a:br>
            <a:r>
              <a:rPr lang="ru-RU" dirty="0" smtClean="0"/>
              <a:t>образование </a:t>
            </a:r>
            <a:r>
              <a:rPr lang="ru-RU" dirty="0" err="1" smtClean="0"/>
              <a:t>Кабанского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pic>
        <p:nvPicPr>
          <p:cNvPr id="19458" name="Picture 2" descr="C:\Users\user\Downloads\scale_1200.jpg"/>
          <p:cNvPicPr>
            <a:picLocks noChangeAspect="1" noChangeArrowheads="1"/>
          </p:cNvPicPr>
          <p:nvPr/>
        </p:nvPicPr>
        <p:blipFill>
          <a:blip r:embed="rId2" cstate="print"/>
          <a:srcRect l="1334" t="7320" r="63882" b="6310"/>
          <a:stretch>
            <a:fillRect/>
          </a:stretch>
        </p:blipFill>
        <p:spPr bwMode="auto">
          <a:xfrm>
            <a:off x="251520" y="1052736"/>
            <a:ext cx="3024336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20080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77686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16632"/>
            <a:ext cx="5387752" cy="3945087"/>
          </a:xfrm>
          <a:prstGeom prst="rect">
            <a:avLst/>
          </a:prstGeom>
          <a:noFill/>
        </p:spPr>
      </p:pic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852936"/>
            <a:ext cx="5760640" cy="3840427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692696"/>
            <a:ext cx="31066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сельского хозяйства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79</Words>
  <Application>Microsoft Office PowerPoint</Application>
  <PresentationFormat>Экран (4:3)</PresentationFormat>
  <Paragraphs>19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Гимн Кабанского района сл. Л. Бадмаева муз. Н. Бабинцев </vt:lpstr>
      <vt:lpstr>«Кабанский район на карте России. Экономико-географическое положение Кабанского района». </vt:lpstr>
      <vt:lpstr>Слайд 4</vt:lpstr>
      <vt:lpstr>Слайд 5</vt:lpstr>
      <vt:lpstr>26 сентября 1927 образование Кабанского района</vt:lpstr>
      <vt:lpstr>Слайд 7</vt:lpstr>
      <vt:lpstr>Слайд 8</vt:lpstr>
      <vt:lpstr>Развитие сельского хозяйства</vt:lpstr>
      <vt:lpstr>Слайд 10</vt:lpstr>
      <vt:lpstr>Тимлюйский цементный завод</vt:lpstr>
      <vt:lpstr>Селенгинский ЦКК</vt:lpstr>
      <vt:lpstr>Постановление Правительства Российской Федерации от 31.12.2020 №2399 «Об утверждении перечня видов деятельности, запрещённых в центральной экологической зоне Байкальской природной территории». В нём установлен запрет на проведение сплошных рубок лесных насаждений, за исключением случаев, указанных в пункте 2 статьи 25.1 Федерального закона «Об охране озера Байкал». </vt:lpstr>
      <vt:lpstr>Слайд 14</vt:lpstr>
      <vt:lpstr>Синквейн </vt:lpstr>
      <vt:lpstr>Домашняя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2025-05-14T07:22:00Z</dcterms:created>
  <dcterms:modified xsi:type="dcterms:W3CDTF">2026-04-21T13:31:02Z</dcterms:modified>
</cp:coreProperties>
</file>