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6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B91BC-6425-44BC-A4FB-52D45E60C6E4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03056-79EA-40FE-80E9-47BD5E528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Zvuk_-_Aplodismenty_(iPlayer.fm)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Мультимедийная</a:t>
            </a:r>
            <a:r>
              <a:rPr lang="ru-RU" dirty="0" smtClean="0"/>
              <a:t> игра  по теме «Фрукты»</a:t>
            </a:r>
            <a:endParaRPr lang="ru-RU" dirty="0"/>
          </a:p>
        </p:txBody>
      </p:sp>
      <p:sp>
        <p:nvSpPr>
          <p:cNvPr id="23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7232848" cy="1296144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 Т. В. Лопатина, </a:t>
            </a:r>
          </a:p>
          <a:p>
            <a:pPr algn="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 первой категории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1628800"/>
            <a:ext cx="138288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5.85242E-7 L -0.14167 -0.47213 " pathEditMode="relative" ptsTypes="A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55766" y="1246092"/>
            <a:ext cx="1250787" cy="176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322" y="2276872"/>
            <a:ext cx="1184741" cy="167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836712"/>
            <a:ext cx="1250787" cy="176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908720"/>
            <a:ext cx="1184741" cy="167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1340768"/>
            <a:ext cx="1184741" cy="167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2492896"/>
            <a:ext cx="1184741" cy="167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2564904"/>
            <a:ext cx="1184741" cy="167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1628800"/>
            <a:ext cx="1184741" cy="167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2.47282E-6 L -0.2757 -0.41962 " pathEditMode="relative" ptsTypes="AA">
                                      <p:cBhvr>
                                        <p:cTn id="1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1" y="1844824"/>
            <a:ext cx="128466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5" y="1772816"/>
            <a:ext cx="140145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908720"/>
            <a:ext cx="128466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836712"/>
            <a:ext cx="140145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844824"/>
            <a:ext cx="128466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2636912"/>
            <a:ext cx="128466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2636912"/>
            <a:ext cx="128466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844824"/>
            <a:ext cx="128466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02568E-6 L 0.17326 -0.38816 " pathEditMode="relative" ptsTypes="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3.22693E-6 L -0.36232 -0.44067 " pathEditMode="relative" ptsTypes="AA">
                                      <p:cBhvr>
                                        <p:cTn id="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930" b="6178"/>
          <a:stretch>
            <a:fillRect/>
          </a:stretch>
        </p:blipFill>
        <p:spPr bwMode="auto">
          <a:xfrm>
            <a:off x="2987824" y="1268760"/>
            <a:ext cx="172819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018"/>
          <a:stretch>
            <a:fillRect/>
          </a:stretch>
        </p:blipFill>
        <p:spPr bwMode="auto">
          <a:xfrm>
            <a:off x="4860032" y="1926522"/>
            <a:ext cx="1512168" cy="1718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317" b="6178"/>
          <a:stretch>
            <a:fillRect/>
          </a:stretch>
        </p:blipFill>
        <p:spPr bwMode="auto">
          <a:xfrm>
            <a:off x="2987824" y="548680"/>
            <a:ext cx="165618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348" b="7510"/>
          <a:stretch>
            <a:fillRect/>
          </a:stretch>
        </p:blipFill>
        <p:spPr bwMode="auto">
          <a:xfrm>
            <a:off x="5292080" y="548680"/>
            <a:ext cx="158417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348" b="3953"/>
          <a:stretch>
            <a:fillRect/>
          </a:stretch>
        </p:blipFill>
        <p:spPr bwMode="auto">
          <a:xfrm>
            <a:off x="3131840" y="2780928"/>
            <a:ext cx="158417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348" b="7510"/>
          <a:stretch>
            <a:fillRect/>
          </a:stretch>
        </p:blipFill>
        <p:spPr bwMode="auto">
          <a:xfrm>
            <a:off x="5292080" y="2708920"/>
            <a:ext cx="158417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348" b="7510"/>
          <a:stretch>
            <a:fillRect/>
          </a:stretch>
        </p:blipFill>
        <p:spPr bwMode="auto">
          <a:xfrm>
            <a:off x="4211960" y="1700808"/>
            <a:ext cx="158417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953"/>
          <a:stretch>
            <a:fillRect/>
          </a:stretch>
        </p:blipFill>
        <p:spPr bwMode="auto">
          <a:xfrm>
            <a:off x="4355976" y="1556792"/>
            <a:ext cx="165618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512167"/>
          </a:xfrm>
        </p:spPr>
        <p:txBody>
          <a:bodyPr/>
          <a:lstStyle/>
          <a:p>
            <a:r>
              <a:rPr lang="ru-RU" dirty="0" smtClean="0"/>
              <a:t>Молодцы!</a:t>
            </a:r>
            <a:endParaRPr lang="ru-RU" dirty="0"/>
          </a:p>
        </p:txBody>
      </p:sp>
      <p:sp>
        <p:nvSpPr>
          <p:cNvPr id="23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7232848" cy="1296144"/>
          </a:xfrm>
        </p:spPr>
        <p:txBody>
          <a:bodyPr/>
          <a:lstStyle/>
          <a:p>
            <a:pPr algn="r"/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 descr="600x720-8187bf8a9088fbb0acd3726a38667ec8_89262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752" y="2204864"/>
            <a:ext cx="4248472" cy="4248472"/>
          </a:xfrm>
          <a:prstGeom prst="rect">
            <a:avLst/>
          </a:prstGeom>
        </p:spPr>
      </p:pic>
      <p:pic>
        <p:nvPicPr>
          <p:cNvPr id="5" name="Zvuk_-_Aplodismenty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156176" y="2924944"/>
            <a:ext cx="626293" cy="626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1124744"/>
            <a:ext cx="21602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276872"/>
            <a:ext cx="21602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1124744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1124744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636912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2996952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2060848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1772816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373216"/>
            <a:ext cx="792088" cy="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86772E-6 L 0.05521 -0.44056 " pathEditMode="relative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814390"/>
            <a:ext cx="1440160" cy="164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7" y="2276872"/>
            <a:ext cx="138288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5085184"/>
            <a:ext cx="1275137" cy="1654169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5085184"/>
            <a:ext cx="1275137" cy="1654169"/>
          </a:xfrm>
          <a:prstGeom prst="rect">
            <a:avLst/>
          </a:prstGeom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85184"/>
            <a:ext cx="1275137" cy="1654169"/>
          </a:xfrm>
          <a:prstGeom prst="rect">
            <a:avLst/>
          </a:prstGeom>
        </p:spPr>
      </p:pic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085184"/>
            <a:ext cx="1275137" cy="1654169"/>
          </a:xfrm>
          <a:prstGeom prst="rect">
            <a:avLst/>
          </a:prstGeom>
        </p:spPr>
      </p:pic>
      <p:pic>
        <p:nvPicPr>
          <p:cNvPr id="9" name="Рисунок 8" descr="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085184"/>
            <a:ext cx="1275137" cy="1654169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35955">
            <a:off x="5177882" y="5301208"/>
            <a:ext cx="798754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445224"/>
            <a:ext cx="706962" cy="87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091" y="5229200"/>
            <a:ext cx="930940" cy="11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648072" cy="92333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98072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7728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63691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много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3569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(ед.ч.)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нет (мн.ч.)</a:t>
            </a:r>
            <a:endParaRPr lang="ru-RU" sz="3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517232"/>
            <a:ext cx="967755" cy="9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764704"/>
            <a:ext cx="1440160" cy="164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2564904"/>
            <a:ext cx="138288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564904"/>
            <a:ext cx="138288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836712"/>
            <a:ext cx="138288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1628800"/>
            <a:ext cx="138288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283</Words>
  <Application>Microsoft Office PowerPoint</Application>
  <PresentationFormat>Экран (4:3)</PresentationFormat>
  <Paragraphs>136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Мультимедийная игра  по теме «Фрукты»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Молодцы!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13</cp:revision>
  <dcterms:created xsi:type="dcterms:W3CDTF">2017-04-02T16:17:20Z</dcterms:created>
  <dcterms:modified xsi:type="dcterms:W3CDTF">2017-04-12T05:06:29Z</dcterms:modified>
</cp:coreProperties>
</file>