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61" r:id="rId5"/>
    <p:sldId id="267" r:id="rId6"/>
    <p:sldId id="263" r:id="rId7"/>
    <p:sldId id="264" r:id="rId8"/>
    <p:sldId id="262" r:id="rId9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F8F8B-44CD-4C2F-9D7A-D8071D6EC3A7}" type="datetimeFigureOut">
              <a:rPr lang="ru-RU"/>
              <a:pPr>
                <a:defRPr/>
              </a:pPr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8D11F-FF23-43D5-BFAF-9594B02CC4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91D41-5278-4121-A36A-57BEF642D4DD}" type="datetimeFigureOut">
              <a:rPr lang="ru-RU"/>
              <a:pPr>
                <a:defRPr/>
              </a:pPr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EF353-3552-4FC3-87D8-AE2D94B397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A06EB7-3EC7-4D0C-AE42-8237A599EA34}" type="datetimeFigureOut">
              <a:rPr lang="ru-RU"/>
              <a:pPr>
                <a:defRPr/>
              </a:pPr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C1E034-104B-4604-9C01-F7FB07CDB6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EB8D0E-5AB0-4466-8FBD-EE2D4C965523}" type="datetimeFigureOut">
              <a:rPr lang="ru-RU"/>
              <a:pPr>
                <a:defRPr/>
              </a:pPr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B3920-3E86-4922-B1B0-C64ACB220D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6E5E9-E4A3-49B1-8873-A7193E90AA47}" type="datetimeFigureOut">
              <a:rPr lang="ru-RU"/>
              <a:pPr>
                <a:defRPr/>
              </a:pPr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A6C37-1481-44F5-8BF6-8C19F93CCD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D795B4-1B14-4CF9-8311-1D4B3C38467D}" type="datetimeFigureOut">
              <a:rPr lang="ru-RU"/>
              <a:pPr>
                <a:defRPr/>
              </a:pPr>
              <a:t>18.02.2019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AA910-86B7-4C4A-9E52-062F08ED49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A8018E-C04A-4036-8345-D4209C158504}" type="datetimeFigureOut">
              <a:rPr lang="ru-RU"/>
              <a:pPr>
                <a:defRPr/>
              </a:pPr>
              <a:t>18.02.2019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F7A72-9F75-43DA-8C89-7BC0C6ADE6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54FBB-2C06-4376-A218-A68A59B05433}" type="datetimeFigureOut">
              <a:rPr lang="ru-RU"/>
              <a:pPr>
                <a:defRPr/>
              </a:pPr>
              <a:t>18.02.2019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2AA13-4BF4-4F28-9E11-409ACA0590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D96A6A-C1D3-4FEB-B871-EA034BE281D9}" type="datetimeFigureOut">
              <a:rPr lang="ru-RU"/>
              <a:pPr>
                <a:defRPr/>
              </a:pPr>
              <a:t>18.02.2019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8929D-1007-4DBB-BA9F-B8078A0867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C563B-C209-44DA-B249-805D0FF81A6F}" type="datetimeFigureOut">
              <a:rPr lang="ru-RU"/>
              <a:pPr>
                <a:defRPr/>
              </a:pPr>
              <a:t>18.02.2019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9EE32-D8C1-4A07-B28D-D78FE922FD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408BE-8D2F-4AFF-B504-4DC575A13C5F}" type="datetimeFigureOut">
              <a:rPr lang="ru-RU"/>
              <a:pPr>
                <a:defRPr/>
              </a:pPr>
              <a:t>18.02.2019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93776-8834-4B95-81EC-5F07ACD8F3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CBBC843-1B3C-4DFE-9452-557551EB3AE9}" type="datetimeFigureOut">
              <a:rPr lang="ru-RU"/>
              <a:pPr>
                <a:defRPr/>
              </a:pPr>
              <a:t>18.02.2019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4A7E1DD-FD93-452B-8151-08A751ABFE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46075"/>
            <a:ext cx="10515600" cy="1325563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b="1" dirty="0"/>
              <a:t/>
            </a:r>
            <a:br>
              <a:rPr lang="en-US" b="1" dirty="0"/>
            </a:b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is a Book?</a:t>
            </a:r>
            <a:r>
              <a:rPr lang="en-US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Lora Daunt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8638" y="1773238"/>
            <a:ext cx="8950325" cy="4351337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book is pages, pictures and words</a:t>
            </a:r>
            <a:b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book is animals, people and birds</a:t>
            </a:r>
            <a:b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book is stories of queens and kings</a:t>
            </a:r>
            <a:b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Poems and songs-so many things!</a:t>
            </a:r>
            <a:b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Curled in a corner where I can hide</a:t>
            </a:r>
            <a:b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a book I can journey far and wide</a:t>
            </a:r>
            <a:b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Though it’s only paper from end to end</a:t>
            </a:r>
            <a:b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book is a very special friend.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dirty="0"/>
          </a:p>
        </p:txBody>
      </p:sp>
      <p:pic>
        <p:nvPicPr>
          <p:cNvPr id="13315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37638" y="282575"/>
            <a:ext cx="2817812" cy="281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>
          <a:xfrm>
            <a:off x="307975" y="322263"/>
            <a:ext cx="10515600" cy="1325562"/>
          </a:xfrm>
        </p:spPr>
        <p:txBody>
          <a:bodyPr/>
          <a:lstStyle/>
          <a:p>
            <a:pPr algn="ctr"/>
            <a:r>
              <a:rPr lang="en-US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What is the role of books </a:t>
            </a:r>
            <a:br>
              <a:rPr lang="en-US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and reading in your life? </a:t>
            </a:r>
            <a:endParaRPr lang="ru-RU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7763" y="1773238"/>
            <a:ext cx="10515600" cy="4351337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will conduct a survey 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“My classmates’ reading habits” 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…speak about your favorite books.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…watch a video about the role of reading in one girl’s life.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 create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ideal book for teenagers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 make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motivation poster which encourages teenagers to read books.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dirty="0"/>
          </a:p>
        </p:txBody>
      </p:sp>
      <p:pic>
        <p:nvPicPr>
          <p:cNvPr id="14339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37638" y="282575"/>
            <a:ext cx="2817812" cy="281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00063"/>
            <a:ext cx="10515600" cy="132556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survey “My classmates’ reading habits”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2" name="Объект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26288" y="3509963"/>
            <a:ext cx="4384675" cy="275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838200" y="1335088"/>
            <a:ext cx="10515600" cy="4351337"/>
          </a:xfrm>
        </p:spPr>
        <p:txBody>
          <a:bodyPr rtlCol="0">
            <a:normAutofit/>
          </a:bodyPr>
          <a:lstStyle/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much time on average do you spend on reading a day?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Where and when do you usually read?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an interesting book a good present for you?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is your favorite type of book?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Why do you read books?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3600" dirty="0"/>
          </a:p>
        </p:txBody>
      </p:sp>
      <p:pic>
        <p:nvPicPr>
          <p:cNvPr id="3" name="63779bf4ff665e29a67068f6809c423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1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Check yourself:</a:t>
            </a:r>
            <a:endParaRPr lang="ru-RU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19250"/>
            <a:ext cx="10515600" cy="4629150"/>
          </a:xfrm>
        </p:spPr>
        <p:txBody>
          <a:bodyPr rtlCol="0">
            <a:normAutofit lnSpcReduction="10000"/>
          </a:bodyPr>
          <a:lstStyle/>
          <a:p>
            <a:pPr marL="742950" indent="-742950" fontAlgn="auto">
              <a:spcAft>
                <a:spcPts val="0"/>
              </a:spcAft>
              <a:buFont typeface="Arial" panose="020B0604020202020204" pitchFamily="34" charset="0"/>
              <a:buAutoNum type="arabicPeriod"/>
              <a:defRPr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She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liked to read in childhood because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 fontAlgn="auto">
              <a:spcAft>
                <a:spcPts val="0"/>
              </a:spcAft>
              <a:buFont typeface="Arial" panose="020B0604020202020204" pitchFamily="34" charset="0"/>
              <a:buAutoNum type="arabicPeriod"/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Many people nowadays think reading is boring because 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When you read you improve your analytical skills, concentration, 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The best time to read 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A good book is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000125" y="1951038"/>
            <a:ext cx="8377238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u="sng" dirty="0">
                <a:latin typeface="Times New Roman" pitchFamily="18" charset="0"/>
                <a:cs typeface="Times New Roman" pitchFamily="18" charset="0"/>
              </a:rPr>
              <a:t>she could enter a magical world of her own.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Calibri" pitchFamily="34" charset="0"/>
              </a:rPr>
              <a:t> 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420938" y="3009900"/>
            <a:ext cx="83772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u="sng">
                <a:latin typeface="Times New Roman" pitchFamily="18" charset="0"/>
                <a:cs typeface="Times New Roman" pitchFamily="18" charset="0"/>
              </a:rPr>
              <a:t>they have modern technologies.</a:t>
            </a:r>
            <a:r>
              <a:rPr lang="en-US" sz="360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>
              <a:latin typeface="Times New Roman" pitchFamily="18" charset="0"/>
              <a:cs typeface="Times New Roman" pitchFamily="18" charset="0"/>
            </a:endParaRPr>
          </a:p>
          <a:p>
            <a:r>
              <a:rPr lang="en-US">
                <a:latin typeface="Calibri" pitchFamily="34" charset="0"/>
              </a:rPr>
              <a:t> </a:t>
            </a:r>
            <a:endParaRPr lang="ru-RU">
              <a:latin typeface="Calibri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27425" y="3979863"/>
            <a:ext cx="837723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u="sng">
                <a:latin typeface="Times New Roman" pitchFamily="18" charset="0"/>
                <a:cs typeface="Times New Roman" pitchFamily="18" charset="0"/>
              </a:rPr>
              <a:t>memory and imagination.</a:t>
            </a:r>
            <a:endParaRPr lang="ru-RU" sz="3600">
              <a:latin typeface="Times New Roman" pitchFamily="18" charset="0"/>
              <a:cs typeface="Times New Roman" pitchFamily="18" charset="0"/>
            </a:endParaRPr>
          </a:p>
          <a:p>
            <a:r>
              <a:rPr lang="en-US">
                <a:latin typeface="Calibri" pitchFamily="34" charset="0"/>
              </a:rPr>
              <a:t> </a:t>
            </a:r>
            <a:endParaRPr lang="ru-RU">
              <a:latin typeface="Calibri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303838" y="4625975"/>
            <a:ext cx="837723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u="sng">
                <a:latin typeface="Times New Roman" pitchFamily="18" charset="0"/>
                <a:cs typeface="Times New Roman" pitchFamily="18" charset="0"/>
              </a:rPr>
              <a:t>is before going to bed</a:t>
            </a:r>
            <a:r>
              <a:rPr lang="en-US" u="sng">
                <a:latin typeface="Calibri" pitchFamily="34" charset="0"/>
              </a:rPr>
              <a:t>.</a:t>
            </a:r>
            <a:endParaRPr lang="ru-RU" u="sng">
              <a:latin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329113" y="5184775"/>
            <a:ext cx="71453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u="sng">
                <a:latin typeface="Times New Roman" pitchFamily="18" charset="0"/>
                <a:cs typeface="Times New Roman" pitchFamily="18" charset="0"/>
              </a:rPr>
              <a:t>an enter ticket to a wonderful world.</a:t>
            </a:r>
            <a:endParaRPr lang="ru-RU" u="sng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501650" y="365125"/>
          <a:ext cx="11385756" cy="62274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41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439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227404">
                <a:tc>
                  <a:txBody>
                    <a:bodyPr/>
                    <a:lstStyle/>
                    <a:p>
                      <a:r>
                        <a:rPr lang="en-US" sz="4000" b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Make</a:t>
                      </a:r>
                      <a:r>
                        <a:rPr lang="en-US" sz="4000" baseline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the motivation poster </a:t>
                      </a:r>
                      <a:r>
                        <a:rPr lang="en-US" sz="4000" b="0" baseline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which encourages teenagers to read books </a:t>
                      </a:r>
                    </a:p>
                    <a:p>
                      <a:pPr marL="571500" indent="-571500">
                        <a:buFont typeface="Arial" panose="020B0604020202020204" pitchFamily="34" charset="0"/>
                        <a:buChar char="•"/>
                      </a:pPr>
                      <a:r>
                        <a:rPr lang="en-US" sz="3600" b="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Explain what opportunities  reading can give them.</a:t>
                      </a:r>
                    </a:p>
                    <a:p>
                      <a:pPr marL="571500" indent="-571500">
                        <a:buFont typeface="Arial" panose="020B0604020202020204" pitchFamily="34" charset="0"/>
                        <a:buChar char="•"/>
                      </a:pPr>
                      <a:r>
                        <a:rPr lang="en-US" sz="3600" b="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Give advice how to read books and what kind of books to read. </a:t>
                      </a:r>
                    </a:p>
                    <a:p>
                      <a:pPr marL="571500" indent="-571500">
                        <a:buFont typeface="Arial" panose="020B0604020202020204" pitchFamily="34" charset="0"/>
                        <a:buChar char="•"/>
                      </a:pPr>
                      <a:r>
                        <a:rPr lang="en-US" sz="3600" b="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 creative!</a:t>
                      </a:r>
                      <a:endParaRPr lang="ru-RU" sz="36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4000" b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Work out </a:t>
                      </a:r>
                      <a:r>
                        <a:rPr lang="en-US" sz="400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ideal book for  teenagers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3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71500" indent="-571500">
                        <a:buFont typeface="Arial" panose="020B0604020202020204" pitchFamily="34" charset="0"/>
                        <a:buChar char="•"/>
                      </a:pPr>
                      <a:r>
                        <a:rPr lang="en-US" sz="36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Think</a:t>
                      </a:r>
                      <a:r>
                        <a:rPr lang="en-US" sz="3600" b="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of its type.</a:t>
                      </a:r>
                    </a:p>
                    <a:p>
                      <a:pPr marL="571500" indent="-571500">
                        <a:buFont typeface="Arial" panose="020B0604020202020204" pitchFamily="34" charset="0"/>
                        <a:buChar char="•"/>
                      </a:pPr>
                      <a:r>
                        <a:rPr lang="en-US" sz="3600" b="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Think of its characteristics. </a:t>
                      </a:r>
                    </a:p>
                    <a:p>
                      <a:pPr marL="571500" indent="-571500">
                        <a:buFont typeface="Arial" panose="020B0604020202020204" pitchFamily="34" charset="0"/>
                        <a:buChar char="•"/>
                      </a:pPr>
                      <a:r>
                        <a:rPr lang="en-US" sz="3600" b="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Think of what it must teach them. </a:t>
                      </a:r>
                    </a:p>
                    <a:p>
                      <a:pPr marL="571500" indent="-571500">
                        <a:buFont typeface="Arial" panose="020B0604020202020204" pitchFamily="34" charset="0"/>
                        <a:buChar char="•"/>
                      </a:pPr>
                      <a:r>
                        <a:rPr lang="en-US" sz="3600" b="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 creative!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ru-RU" sz="36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8442" name="Рисунок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5025" y="4511675"/>
            <a:ext cx="2301875" cy="208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63779bf4ff665e29a67068f6809c423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1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9488" y="433388"/>
            <a:ext cx="9261475" cy="132556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results of the survey </a:t>
            </a:r>
            <a:b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“My classmates’ reading habits”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58" name="Объект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26288" y="3509963"/>
            <a:ext cx="4384675" cy="275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644525" y="1335088"/>
            <a:ext cx="10672763" cy="5106987"/>
          </a:xfrm>
        </p:spPr>
        <p:txBody>
          <a:bodyPr rtlCol="0">
            <a:normAutofit/>
          </a:bodyPr>
          <a:lstStyle/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Most of my classmates on average spend ……… on reading a day.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classmates usually read…………..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most of my  an interesting book  …..a good present. 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classmates prefer such types 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books as ……………………..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9488" y="433388"/>
            <a:ext cx="9261475" cy="132556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results of the survey </a:t>
            </a:r>
            <a:b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“My classmates’ reading habits”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2" name="Объект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26288" y="3509963"/>
            <a:ext cx="4384675" cy="275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803275" y="1543050"/>
            <a:ext cx="10056813" cy="5106988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Some of my classmates read books……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Others … 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conclusion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can say that …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recommendations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...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00063"/>
            <a:ext cx="10515600" cy="1325562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Books to the Ceiling</a:t>
            </a:r>
            <a:b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 Arnold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Lobel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0" indent="0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Books to the ceiling,</a:t>
            </a:r>
            <a:b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Books to the sky,</a:t>
            </a:r>
            <a:b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piles of books are a mile high.</a:t>
            </a:r>
            <a:b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I love them!</a:t>
            </a:r>
            <a:b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I need them!</a:t>
            </a:r>
            <a:b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I’ll have a long beard by the time I read them.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507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37638" y="282575"/>
            <a:ext cx="2817812" cy="281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350</Words>
  <Application>Microsoft Office PowerPoint</Application>
  <PresentationFormat>Широкоэкранный</PresentationFormat>
  <Paragraphs>57</Paragraphs>
  <Slides>8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Тема Office</vt:lpstr>
      <vt:lpstr> What is a Book? By Lora Daunt </vt:lpstr>
      <vt:lpstr>What is the role of books  and reading in your life? </vt:lpstr>
      <vt:lpstr>The survey “My classmates’ reading habits” </vt:lpstr>
      <vt:lpstr>Check yourself:</vt:lpstr>
      <vt:lpstr>Презентация PowerPoint</vt:lpstr>
      <vt:lpstr>The results of the survey  “My classmates’ reading habits” </vt:lpstr>
      <vt:lpstr>The results of the survey  “My classmates’ reading habits” </vt:lpstr>
      <vt:lpstr>Books to the Ceiling By Arnold Lobel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What is a Book? By Lora Daunt </dc:title>
  <dc:creator>Пользователь</dc:creator>
  <cp:lastModifiedBy>Пользователь</cp:lastModifiedBy>
  <cp:revision>35</cp:revision>
  <dcterms:created xsi:type="dcterms:W3CDTF">2019-02-11T05:49:11Z</dcterms:created>
  <dcterms:modified xsi:type="dcterms:W3CDTF">2019-02-18T17:48:41Z</dcterms:modified>
</cp:coreProperties>
</file>