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0" r:id="rId4"/>
    <p:sldId id="271" r:id="rId5"/>
    <p:sldId id="260" r:id="rId6"/>
    <p:sldId id="272" r:id="rId7"/>
    <p:sldId id="278" r:id="rId8"/>
    <p:sldId id="279" r:id="rId9"/>
    <p:sldId id="281" r:id="rId10"/>
    <p:sldId id="282" r:id="rId11"/>
    <p:sldId id="287" r:id="rId12"/>
    <p:sldId id="284" r:id="rId13"/>
    <p:sldId id="285" r:id="rId14"/>
    <p:sldId id="283" r:id="rId15"/>
    <p:sldId id="293" r:id="rId16"/>
    <p:sldId id="286" r:id="rId17"/>
    <p:sldId id="288" r:id="rId18"/>
    <p:sldId id="289" r:id="rId19"/>
    <p:sldId id="292" r:id="rId20"/>
    <p:sldId id="291" r:id="rId21"/>
    <p:sldId id="275" r:id="rId22"/>
    <p:sldId id="29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7884" autoAdjust="0"/>
  </p:normalViewPr>
  <p:slideViewPr>
    <p:cSldViewPr snapToGrid="0">
      <p:cViewPr varScale="1">
        <p:scale>
          <a:sx n="67" d="100"/>
          <a:sy n="67" d="100"/>
        </p:scale>
        <p:origin x="15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tx1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6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77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4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45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99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6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6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0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6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9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contourW="12700" prstMaterial="powder">
              <a:bevelB w="69850" h="69850" prst="divot"/>
              <a:extrusionClr>
                <a:schemeClr val="tx2">
                  <a:lumMod val="50000"/>
                </a:schemeClr>
              </a:extrusionClr>
              <a:contourClr>
                <a:schemeClr val="bg2">
                  <a:lumMod val="10000"/>
                </a:schemeClr>
              </a:contourClr>
            </a:sp3d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contourW="12700">
              <a:contourClr>
                <a:schemeClr val="accent6"/>
              </a:contourClr>
            </a:sp3d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D5D7B-45B7-4C92-9A31-54F58D02BDFF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D43E2-37F7-449B-A315-01CCD46C88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65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9525">
            <a:solidFill>
              <a:schemeClr val="bg1"/>
            </a:solidFill>
            <a:prstDash val="solid"/>
          </a:ln>
          <a:solidFill>
            <a:schemeClr val="bg1"/>
          </a:solidFill>
          <a:effectLst>
            <a:outerShdw blurRad="88900" dist="38100" dir="2700000" algn="tl" rotWithShape="0">
              <a:schemeClr val="tx1">
                <a:alpha val="63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ebp"/><Relationship Id="rId2" Type="http://schemas.openxmlformats.org/officeDocument/2006/relationships/image" Target="../media/image31.webp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eb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4850" y="1160462"/>
            <a:ext cx="7772400" cy="3354387"/>
          </a:xfrm>
        </p:spPr>
        <p:txBody>
          <a:bodyPr>
            <a:noAutofit/>
          </a:bodyPr>
          <a:lstStyle/>
          <a:p>
            <a:r>
              <a:rPr lang="ru-RU" sz="80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</a:t>
            </a:r>
            <a:br>
              <a:rPr lang="ru-RU" sz="80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1941-1945 </a:t>
            </a:r>
            <a:endParaRPr lang="en-US" sz="8000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01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DE0B8-4B5A-C7A4-4A00-5F59AE10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365126"/>
            <a:ext cx="8701088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Все люди поднялись на защиту своей Родины. На фронт шли не только воины нашей армии, но даже дети нередко убегали из дома, чтобы воевать с фашистами.</a:t>
            </a:r>
          </a:p>
        </p:txBody>
      </p:sp>
      <p:pic>
        <p:nvPicPr>
          <p:cNvPr id="5" name="Picture 2" descr="C:\Users\я\Desktop\презентация\ВОВ\518db8aaca54.jpg">
            <a:extLst>
              <a:ext uri="{FF2B5EF4-FFF2-40B4-BE49-F238E27FC236}">
                <a16:creationId xmlns:a16="http://schemas.microsoft.com/office/drawing/2014/main" id="{6983887E-A706-6DA4-AA5D-97791F6A737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2007" y="2132614"/>
            <a:ext cx="4064793" cy="2916620"/>
          </a:xfrm>
          <a:prstGeom prst="rect">
            <a:avLst/>
          </a:prstGeom>
          <a:noFill/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DBC1029-B48E-6479-F446-26971C74221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4" y="2137377"/>
            <a:ext cx="3886200" cy="2916620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00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57B97-922D-4610-2F1C-56ABA4016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/>
              <a:t>Воевали с фашистами и на земле,  и на море, и в небе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A2B78B-D886-1415-50A6-567BDB5F75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640" y="1734231"/>
            <a:ext cx="2857500" cy="209413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03ED4FF-3B36-7F31-5C28-CA16F25E2EC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84" y="1777774"/>
            <a:ext cx="2794347" cy="2094139"/>
          </a:xfrm>
          <a:prstGeom prst="rect">
            <a:avLst/>
          </a:prstGeom>
          <a:noFill/>
          <a:ln w="698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F1A007-73F4-C47E-3DE5-03B914CCD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049" y="1690689"/>
            <a:ext cx="2897567" cy="2181224"/>
          </a:xfrm>
          <a:prstGeom prst="rect">
            <a:avLst/>
          </a:prstGeom>
          <a:noFill/>
          <a:ln w="698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007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C5173-4241-22C6-D6A0-C27191B4A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972550" cy="169068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4400" dirty="0">
                <a:solidFill>
                  <a:schemeClr val="bg1"/>
                </a:solidFill>
              </a:rPr>
            </a:br>
            <a:br>
              <a:rPr lang="ru-RU" sz="4400" dirty="0">
                <a:solidFill>
                  <a:schemeClr val="bg1"/>
                </a:solidFill>
              </a:rPr>
            </a:br>
            <a:br>
              <a:rPr lang="ru-RU" sz="4400" dirty="0">
                <a:solidFill>
                  <a:schemeClr val="bg1"/>
                </a:solidFill>
              </a:rPr>
            </a:br>
            <a:br>
              <a:rPr lang="ru-RU" sz="4400" dirty="0">
                <a:solidFill>
                  <a:schemeClr val="bg1"/>
                </a:solidFill>
              </a:rPr>
            </a:b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dirty="0">
                <a:solidFill>
                  <a:schemeClr val="bg1"/>
                </a:solidFill>
              </a:rPr>
              <a:t>На войне сражались не только мужчины. Но и женщины. Они были медсестрами, врачами, связистами, разведчицами.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Объект 4" descr="sddefault.jpg">
            <a:extLst>
              <a:ext uri="{FF2B5EF4-FFF2-40B4-BE49-F238E27FC236}">
                <a16:creationId xmlns:a16="http://schemas.microsoft.com/office/drawing/2014/main" id="{40E58FFE-9F11-19D3-7B4F-0B3034D8B1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3" y="2538254"/>
            <a:ext cx="3886200" cy="2926080"/>
          </a:xfrm>
        </p:spPr>
      </p:pic>
      <p:pic>
        <p:nvPicPr>
          <p:cNvPr id="6" name="Содержимое 8" descr="xppc158.jpg">
            <a:extLst>
              <a:ext uri="{FF2B5EF4-FFF2-40B4-BE49-F238E27FC236}">
                <a16:creationId xmlns:a16="http://schemas.microsoft.com/office/drawing/2014/main" id="{3FE6FF2E-3DCC-B984-C63E-EEC130B5DD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29149" y="2631042"/>
            <a:ext cx="4150720" cy="2833292"/>
          </a:xfrm>
        </p:spPr>
      </p:pic>
    </p:spTree>
    <p:extLst>
      <p:ext uri="{BB962C8B-B14F-4D97-AF65-F5344CB8AC3E}">
        <p14:creationId xmlns:p14="http://schemas.microsoft.com/office/powerpoint/2010/main" val="1771125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F56FEE-0A7E-58AA-685A-1CF7D4625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42962"/>
            <a:ext cx="9144000" cy="1328737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/>
              <a:t>А в далеком тылу женщины и дети работали на военных заводах, делали самолеты, оружие, снаряды и бомбы, копали окопы, шили обмундирование, стараясь помочь мужьям, сыновьям, отцам, фронту.</a:t>
            </a:r>
            <a:br>
              <a:rPr lang="ru-RU" sz="3200" i="1" dirty="0"/>
            </a:br>
            <a:endParaRPr lang="ru-RU" sz="3200" dirty="0"/>
          </a:p>
        </p:txBody>
      </p:sp>
      <p:pic>
        <p:nvPicPr>
          <p:cNvPr id="7" name="Picture 2" descr="C:\Users\я\Desktop\презентация\ВОВ\0025-025-Deti-vojny.jpg">
            <a:extLst>
              <a:ext uri="{FF2B5EF4-FFF2-40B4-BE49-F238E27FC236}">
                <a16:creationId xmlns:a16="http://schemas.microsoft.com/office/drawing/2014/main" id="{8B35899B-6E86-3F0E-5268-E1984D28E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9857" y="2700362"/>
            <a:ext cx="3639231" cy="2435009"/>
          </a:xfrm>
          <a:prstGeom prst="rect">
            <a:avLst/>
          </a:prstGeom>
          <a:noFill/>
        </p:spPr>
      </p:pic>
      <p:pic>
        <p:nvPicPr>
          <p:cNvPr id="8" name="Содержимое 5" descr="740_310677.jpg">
            <a:extLst>
              <a:ext uri="{FF2B5EF4-FFF2-40B4-BE49-F238E27FC236}">
                <a16:creationId xmlns:a16="http://schemas.microsoft.com/office/drawing/2014/main" id="{734974DF-3955-F9EF-6C13-8A9C39598128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14825" y="2700362"/>
            <a:ext cx="4543016" cy="295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6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2FBF8-23F4-45B7-EEBF-995805A2A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65126"/>
            <a:ext cx="85725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chemeClr val="tx1"/>
                </a:solidFill>
              </a:rPr>
              <a:t>Трудно приходилось нашим бойцам, очень сильный был враг. Но солдаты нашей армии врага били, гнали с нашей земли.</a:t>
            </a:r>
            <a:br>
              <a:rPr lang="ru-RU" sz="3200" i="1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4.jpg">
            <a:extLst>
              <a:ext uri="{FF2B5EF4-FFF2-40B4-BE49-F238E27FC236}">
                <a16:creationId xmlns:a16="http://schemas.microsoft.com/office/drawing/2014/main" id="{318B8DE7-66D6-4CB4-2F41-790FA5946B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57175" y="1690689"/>
            <a:ext cx="4425780" cy="3495674"/>
          </a:xfrm>
        </p:spPr>
      </p:pic>
      <p:pic>
        <p:nvPicPr>
          <p:cNvPr id="6" name="Содержимое 5" descr="92efbd856029ef96d360dd395c831353573150.jpg">
            <a:extLst>
              <a:ext uri="{FF2B5EF4-FFF2-40B4-BE49-F238E27FC236}">
                <a16:creationId xmlns:a16="http://schemas.microsoft.com/office/drawing/2014/main" id="{080F7559-AB54-830D-7F5F-921B3DBF28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813215" y="1690688"/>
            <a:ext cx="4220262" cy="3495674"/>
          </a:xfrm>
        </p:spPr>
      </p:pic>
    </p:spTree>
    <p:extLst>
      <p:ext uri="{BB962C8B-B14F-4D97-AF65-F5344CB8AC3E}">
        <p14:creationId xmlns:p14="http://schemas.microsoft.com/office/powerpoint/2010/main" val="3421477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34E90-03FB-2B88-FA11-6E6FC4752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Наши солдаты не унывали, пели военные песни в перерывах между боями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33D88C-41CF-3700-E74B-525ED19FF4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7" y="1825625"/>
            <a:ext cx="5800725" cy="3859415"/>
          </a:xfrm>
        </p:spPr>
      </p:pic>
      <p:pic>
        <p:nvPicPr>
          <p:cNvPr id="10" name="Катюша - Выходила на берег">
            <a:hlinkClick r:id="" action="ppaction://media"/>
            <a:extLst>
              <a:ext uri="{FF2B5EF4-FFF2-40B4-BE49-F238E27FC236}">
                <a16:creationId xmlns:a16="http://schemas.microsoft.com/office/drawing/2014/main" id="{9D9FE644-4EFC-A3DD-DE0A-1C80840D3ED9}"/>
              </a:ext>
            </a:extLst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48612" y="559931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41229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EE87B-E791-16F2-073B-F491FC4AD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1450"/>
            <a:ext cx="9144000" cy="1519239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длилась долгих четыре года. Наша доблестная армия не только прогнала немцев с нашей земли, но и освободила народы других стран, захваченных гитлеровской Германией.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14B815-07B8-0235-0519-3A0C7C598E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8625" y="1925637"/>
            <a:ext cx="38862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солдаты дошли до Берлина столицы Германии. И там, на самом главном здании, которое называлось Рейхстагом, был водружен наш флаг Победы.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6" descr="img28.jpg">
            <a:extLst>
              <a:ext uri="{FF2B5EF4-FFF2-40B4-BE49-F238E27FC236}">
                <a16:creationId xmlns:a16="http://schemas.microsoft.com/office/drawing/2014/main" id="{52830501-C499-0530-36ED-A0214DAD16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443415" y="1925637"/>
            <a:ext cx="4405348" cy="3589337"/>
          </a:xfrm>
        </p:spPr>
      </p:pic>
    </p:spTree>
    <p:extLst>
      <p:ext uri="{BB962C8B-B14F-4D97-AF65-F5344CB8AC3E}">
        <p14:creationId xmlns:p14="http://schemas.microsoft.com/office/powerpoint/2010/main" val="345700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F931E04-7D48-404F-F9CB-283D7E3AD6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8588" y="483142"/>
            <a:ext cx="8386762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подвиги на фронте и в тылу героев награждали медалями и орденами.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54D38E1C-DF45-2868-22A0-AC2D322AA0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" y="1848445"/>
            <a:ext cx="4214813" cy="3280768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8EA651B-C109-7DC4-CD4B-E8AC36994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769" y="1848445"/>
            <a:ext cx="4202206" cy="328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81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E5A71-2D7F-7790-1A6B-A0081AB32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/>
              <a:t>Победе радовалась вся страна, но эта радость была со слезами на глазах, так как в каждой семье, в каждом доме кто-то погиб на этой страшной войне.</a:t>
            </a:r>
            <a:br>
              <a:rPr lang="ru-RU" sz="3200" i="1" dirty="0"/>
            </a:br>
            <a:endParaRPr lang="ru-RU" sz="32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7563DEB-E82E-BDD9-6CD5-DB9296C67ED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7" y="1843881"/>
            <a:ext cx="5800726" cy="3932441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ev_Leshhenko_-_Den_Pobedy_48111129">
            <a:hlinkClick r:id="" action="ppaction://media"/>
            <a:extLst>
              <a:ext uri="{FF2B5EF4-FFF2-40B4-BE49-F238E27FC236}">
                <a16:creationId xmlns:a16="http://schemas.microsoft.com/office/drawing/2014/main" id="{9CF083F4-C13E-9530-0EE2-F6FBC3031A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5750" y="57763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3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76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3CB09C-B200-CB98-2064-358A64261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65126"/>
            <a:ext cx="8258175" cy="1325563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год во время празднования Дня Победы проходят военные парады, а заканчивается праздник салютом. </a:t>
            </a:r>
            <a:b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1C373C5-07C9-EC09-2009-5DA83BDC9A1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88" y="2331204"/>
            <a:ext cx="4132838" cy="3112334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DF906BC8-6902-903D-4872-CBF0A9CAF5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6" y="1690689"/>
            <a:ext cx="4389894" cy="2926596"/>
          </a:xfrm>
        </p:spPr>
      </p:pic>
    </p:spTree>
    <p:extLst>
      <p:ext uri="{BB962C8B-B14F-4D97-AF65-F5344CB8AC3E}">
        <p14:creationId xmlns:p14="http://schemas.microsoft.com/office/powerpoint/2010/main" val="3369240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18FA6-5770-313F-B6AA-48F6B069A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835274"/>
          </a:xfrm>
        </p:spPr>
        <p:txBody>
          <a:bodyPr>
            <a:noAutofit/>
          </a:bodyPr>
          <a:lstStyle/>
          <a:p>
            <a:pPr algn="just"/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все жители нашей огромной страны отмечают День Победы. В этот день во всех городах проходят военные парады, возлагаются цветы к Могиле Неизвестного Солдата, дается праздничный салют. </a:t>
            </a:r>
            <a:b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ACCE989-4A99-50C7-C454-86AB006D5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111" y="2157412"/>
            <a:ext cx="5630514" cy="339074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73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63238-FA68-41C8-8236-694876D63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" y="471488"/>
            <a:ext cx="8701087" cy="12192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/>
              <a:t>Никто и никогда не забудет подвиг советских солдат в Великую Отечественную войну.</a:t>
            </a:r>
            <a:br>
              <a:rPr lang="ru-RU" sz="4400" i="1" dirty="0"/>
            </a:br>
            <a:endParaRPr lang="ru-RU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53E75F6-CF29-9A76-012B-18A01D1EC8E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18" y="2360529"/>
            <a:ext cx="4490362" cy="2963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6B1BDA-24F7-62AC-5F48-98AD025D553C}"/>
              </a:ext>
            </a:extLst>
          </p:cNvPr>
          <p:cNvSpPr txBox="1"/>
          <p:nvPr/>
        </p:nvSpPr>
        <p:spPr>
          <a:xfrm>
            <a:off x="300038" y="1652643"/>
            <a:ext cx="85439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/>
              <a:t>Каждый год люди несут цветы к памятникам защитников нашей Родины, к могиле Неизвестного Солдата</a:t>
            </a:r>
            <a:endParaRPr lang="ru-RU" sz="20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5CEA6C-8A7B-5469-699B-0BE8ECE82B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47" y="2360529"/>
            <a:ext cx="4088730" cy="272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437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Home\Saved Games\Desktop\ДЛЯ ЗАГРУЗОК С ВК\2025-02-11_09-47-05-500x37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1822073"/>
            <a:ext cx="5857875" cy="385006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75" y="67747"/>
            <a:ext cx="84581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долг помнить и чтить память солдат отдавших свои жизни и здоровье во имя Великой Победы.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6B1D58F-16C2-0997-F321-14C6FE6ECA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53" y="665163"/>
            <a:ext cx="7682093" cy="4321176"/>
          </a:xfrm>
        </p:spPr>
      </p:pic>
    </p:spTree>
    <p:extLst>
      <p:ext uri="{BB962C8B-B14F-4D97-AF65-F5344CB8AC3E}">
        <p14:creationId xmlns:p14="http://schemas.microsoft.com/office/powerpoint/2010/main" val="498694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9100" y="342901"/>
            <a:ext cx="8362950" cy="28575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/>
              <a:t>С каждым годом мы все дальше от тех страшных лет. Но, несмотря на давность событий, все россияне продолжают вспоминать героизм людей, которые отдавали свою жизнь за нашу возможность жить и радоваться миру.</a:t>
            </a:r>
          </a:p>
          <a:p>
            <a:pPr algn="ctr">
              <a:buNone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52682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C:\Users\Home\Saved Games\Desktop\ДЛЯ ЗАГРУЗОК С ВК\549219d9-3bfd-5817-a4c8-9da75b1ed4cd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28950"/>
            <a:ext cx="9144000" cy="38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52682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9281" y="50935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Великая Отечественная Война – одно из тяжелейших испытаний, выпавших на нашу Родину. </a:t>
            </a:r>
          </a:p>
        </p:txBody>
      </p:sp>
      <p:pic>
        <p:nvPicPr>
          <p:cNvPr id="6" name="Рисунок 5" descr="C:\Users\Home\Desktop\ДЛЯ ЗАГРУЗОК С ВК\146180_original-e15253616322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1" y="2533650"/>
            <a:ext cx="44196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2171700"/>
            <a:ext cx="4343400" cy="3222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 война названа Великой  из-за  огромных  потерь и  разрушений, а также  из-за великого патриотизма советского народа, вставшего на защиту своего Отечества.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EFFE5-5A32-A336-5C5E-8D5CA8928C92}"/>
              </a:ext>
            </a:extLst>
          </p:cNvPr>
          <p:cNvSpPr txBox="1"/>
          <p:nvPr/>
        </p:nvSpPr>
        <p:spPr>
          <a:xfrm>
            <a:off x="171450" y="1463457"/>
            <a:ext cx="8801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E001B"/>
                </a:solidFill>
              </a:rPr>
              <a:t>Об  этой великой освободительной войне и пойдет наш рассказ…</a:t>
            </a:r>
            <a:endParaRPr lang="ru-RU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ome\Saved Games\Desktop\ДЛЯ ЗАГРУЗОК С ВК\zEYBIs88R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921" cy="685800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9BABD7-F8EB-F720-A91C-1FA747370B19}"/>
              </a:ext>
            </a:extLst>
          </p:cNvPr>
          <p:cNvSpPr txBox="1"/>
          <p:nvPr/>
        </p:nvSpPr>
        <p:spPr>
          <a:xfrm>
            <a:off x="100011" y="146446"/>
            <a:ext cx="8763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На рассвете 22 июня 1941 года, на мирные, ещё спящие города и села нашей Родины, с аэродромов поднялись в воздух немецкие самолеты с бомбами.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88429AB-91EE-9520-8AA4-A475AAF03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5254" y="1962329"/>
            <a:ext cx="5148064" cy="4367034"/>
          </a:xfrm>
          <a:prstGeom prst="rect">
            <a:avLst/>
          </a:prstGeom>
          <a:noFill/>
        </p:spPr>
      </p:pic>
      <p:pic>
        <p:nvPicPr>
          <p:cNvPr id="7" name="Рисунок 6" descr="C:\Users\Home\Desktop\ДЛЯ ЗАГРУЗОК С ВК\upload-TASS_8454249-pic_32ratio_900x600-900x600-395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9099" y="1962328"/>
            <a:ext cx="4772025" cy="436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ome\Saved Games\Desktop\ДЛЯ ЗАГРУЗОК С ВК\zEYBIs88R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5921" cy="6858000"/>
          </a:xfrm>
          <a:prstGeom prst="rect">
            <a:avLst/>
          </a:prstGeom>
          <a:noFill/>
        </p:spPr>
      </p:pic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388621"/>
            <a:ext cx="8260080" cy="8686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/>
              <a:t>Немецко-фашистская Германия вероломно, без объявления войны, напала на нашу страну.</a:t>
            </a:r>
            <a:br>
              <a:rPr lang="ru-RU" sz="6000" b="1" dirty="0"/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pic>
        <p:nvPicPr>
          <p:cNvPr id="13" name="Рисунок 12" descr="C:\Users\Home\Desktop\ДЛЯ ЗАГРУЗОК С ВК\upload-TASS_8454249-pic_32ratio_900x600-900x600-39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118" y="2328863"/>
            <a:ext cx="4767263" cy="414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я\Desktop\презентация\ВОВ\1 (2).jpg">
            <a:extLst>
              <a:ext uri="{FF2B5EF4-FFF2-40B4-BE49-F238E27FC236}">
                <a16:creationId xmlns:a16="http://schemas.microsoft.com/office/drawing/2014/main" id="{CD11B4CA-D766-6009-32FB-3F6CFB1E5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8642" y="2856997"/>
            <a:ext cx="3954016" cy="2856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0BB4BD-36E1-C82B-B361-BE364EC2A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542925"/>
            <a:ext cx="8672512" cy="11477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>Фашистские самолеты бомбили города, порты,</a:t>
            </a: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sz="4400" dirty="0">
                <a:solidFill>
                  <a:schemeClr val="tx1"/>
                </a:solidFill>
              </a:rPr>
              <a:t>аэродромы и железнодорожные станции</a:t>
            </a:r>
            <a:br>
              <a:rPr lang="ru-RU" dirty="0"/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76A549-3A7F-128A-E8E7-338232F0042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я\Desktop\презентация\ВОВ\03 (1).jpg">
            <a:extLst>
              <a:ext uri="{FF2B5EF4-FFF2-40B4-BE49-F238E27FC236}">
                <a16:creationId xmlns:a16="http://schemas.microsoft.com/office/drawing/2014/main" id="{FB68E4C0-6C9C-4B42-04F6-4D8FA9395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342" y="1860476"/>
            <a:ext cx="4380509" cy="3362091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159C4A-C750-1C9D-C1C7-7F2CC0D230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25625"/>
            <a:ext cx="4491241" cy="339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8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29911-11B3-3779-3E07-E743453CD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Бомбы сыпались на пионерские лагеря, детские сады, н</a:t>
            </a:r>
            <a:r>
              <a:rPr lang="ru-RU" sz="4400" dirty="0">
                <a:solidFill>
                  <a:schemeClr val="tx1"/>
                </a:solidFill>
              </a:rPr>
              <a:t>а больницы и жилые дома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я\Desktop\презентация\ВОВ\0_d1be8_65bb9851_XXL.jpg">
            <a:extLst>
              <a:ext uri="{FF2B5EF4-FFF2-40B4-BE49-F238E27FC236}">
                <a16:creationId xmlns:a16="http://schemas.microsoft.com/office/drawing/2014/main" id="{3CB676C6-B141-9995-F746-9A9AC55A209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9149" y="2400300"/>
            <a:ext cx="4429939" cy="2851936"/>
          </a:xfrm>
          <a:prstGeom prst="rect">
            <a:avLst/>
          </a:prstGeom>
          <a:noFill/>
        </p:spPr>
      </p:pic>
      <p:pic>
        <p:nvPicPr>
          <p:cNvPr id="6" name="Picture 2" descr="C:\Users\я\Desktop\презентация\ВОВ\09.JPG">
            <a:extLst>
              <a:ext uri="{FF2B5EF4-FFF2-40B4-BE49-F238E27FC236}">
                <a16:creationId xmlns:a16="http://schemas.microsoft.com/office/drawing/2014/main" id="{2456A183-D5BD-28B8-46E5-9C51168314A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9442" y="2214563"/>
            <a:ext cx="4325408" cy="324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8000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AE29714-98D3-B6A2-E934-68EBC0FA7D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654050"/>
            <a:ext cx="38862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В те грозные дни начала Великой Отечественной войны, словно клятва Родине, звучала песня «Священная война»</a:t>
            </a:r>
          </a:p>
        </p:txBody>
      </p:sp>
      <p:pic>
        <p:nvPicPr>
          <p:cNvPr id="5" name="Picture 2" descr="C:\Users\я\Desktop\презентация\ВОВ\img1.jpg">
            <a:extLst>
              <a:ext uri="{FF2B5EF4-FFF2-40B4-BE49-F238E27FC236}">
                <a16:creationId xmlns:a16="http://schemas.microsoft.com/office/drawing/2014/main" id="{348BAE63-CA30-6899-7E12-562177764B5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93409" y="539748"/>
            <a:ext cx="3971694" cy="5103813"/>
          </a:xfrm>
          <a:prstGeom prst="rect">
            <a:avLst/>
          </a:prstGeom>
          <a:noFill/>
        </p:spPr>
      </p:pic>
      <p:pic>
        <p:nvPicPr>
          <p:cNvPr id="6" name="Pesni_voennykh_let_-_Vstavajj_strana_ogromnaya_75927560">
            <a:hlinkClick r:id="" action="ppaction://media"/>
            <a:extLst>
              <a:ext uri="{FF2B5EF4-FFF2-40B4-BE49-F238E27FC236}">
                <a16:creationId xmlns:a16="http://schemas.microsoft.com/office/drawing/2014/main" id="{7B975598-1019-09C3-BAD7-3A6E5D686A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4113" y="48529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0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7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alibri-Cambria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</TotalTime>
  <Words>518</Words>
  <Application>Microsoft Office PowerPoint</Application>
  <PresentationFormat>Экран (4:3)</PresentationFormat>
  <Paragraphs>26</Paragraphs>
  <Slides>22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Times New Roman</vt:lpstr>
      <vt:lpstr>Office Theme</vt:lpstr>
      <vt:lpstr>Великая Отечественная война 1941-1945 </vt:lpstr>
      <vt:lpstr>9 мая все жители нашей огромной страны отмечают День Победы. В этот день во всех городах проходят военные парады, возлагаются цветы к Могиле Неизвестного Солдата, дается праздничный салют.  </vt:lpstr>
      <vt:lpstr>Презентация PowerPoint</vt:lpstr>
      <vt:lpstr>Презентация PowerPoint</vt:lpstr>
      <vt:lpstr>Презентация PowerPoint</vt:lpstr>
      <vt:lpstr>Презентация PowerPoint</vt:lpstr>
      <vt:lpstr>Фашистские самолеты бомбили города, порты, аэродромы и железнодорожные станции </vt:lpstr>
      <vt:lpstr>Бомбы сыпались на пионерские лагеря, детские сады, на больницы и жилые дома</vt:lpstr>
      <vt:lpstr>Презентация PowerPoint</vt:lpstr>
      <vt:lpstr>Все люди поднялись на защиту своей Родины. На фронт шли не только воины нашей армии, но даже дети нередко убегали из дома, чтобы воевать с фашистами.</vt:lpstr>
      <vt:lpstr>Воевали с фашистами и на земле,  и на море, и в небе</vt:lpstr>
      <vt:lpstr>     На войне сражались не только мужчины. Но и женщины. Они были медсестрами, врачами, связистами, разведчицами.   </vt:lpstr>
      <vt:lpstr>А в далеком тылу женщины и дети работали на военных заводах, делали самолеты, оружие, снаряды и бомбы, копали окопы, шили обмундирование, стараясь помочь мужьям, сыновьям, отцам, фронту. </vt:lpstr>
      <vt:lpstr>Трудно приходилось нашим бойцам, очень сильный был враг. Но солдаты нашей армии врага били, гнали с нашей земли. </vt:lpstr>
      <vt:lpstr>Наши солдаты не унывали, пели военные песни в перерывах между боями</vt:lpstr>
      <vt:lpstr>Война длилась долгих четыре года. Наша доблестная армия не только прогнала немцев с нашей земли, но и освободила народы других стран, захваченных гитлеровской Германией.</vt:lpstr>
      <vt:lpstr>За подвиги на фронте и в тылу героев награждали медалями и орденами.</vt:lpstr>
      <vt:lpstr>Победе радовалась вся страна, но эта радость была со слезами на глазах, так как в каждой семье, в каждом доме кто-то погиб на этой страшной войне. </vt:lpstr>
      <vt:lpstr>Каждый год во время празднования Дня Победы проходят военные парады, а заканчивается праздник салютом.  </vt:lpstr>
      <vt:lpstr>Никто и никогда не забудет подвиг советских солдат в Великую Отечественную войну.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pptforschool.ru</dc:creator>
  <cp:lastModifiedBy>ELENA</cp:lastModifiedBy>
  <cp:revision>149</cp:revision>
  <dcterms:created xsi:type="dcterms:W3CDTF">2018-04-28T06:32:59Z</dcterms:created>
  <dcterms:modified xsi:type="dcterms:W3CDTF">2025-04-11T12:09:58Z</dcterms:modified>
</cp:coreProperties>
</file>