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12"/>
  </p:handoutMasterIdLst>
  <p:sldIdLst>
    <p:sldId id="256" r:id="rId2"/>
    <p:sldId id="257" r:id="rId3"/>
    <p:sldId id="265" r:id="rId4"/>
    <p:sldId id="304" r:id="rId5"/>
    <p:sldId id="296" r:id="rId6"/>
    <p:sldId id="298" r:id="rId7"/>
    <p:sldId id="299" r:id="rId8"/>
    <p:sldId id="300" r:id="rId9"/>
    <p:sldId id="301" r:id="rId10"/>
    <p:sldId id="303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FA0A588B-0F95-499F-8F78-36E3E1B81BC2}">
          <p14:sldIdLst>
            <p14:sldId id="256"/>
            <p14:sldId id="257"/>
            <p14:sldId id="265"/>
            <p14:sldId id="304"/>
            <p14:sldId id="296"/>
            <p14:sldId id="298"/>
            <p14:sldId id="299"/>
            <p14:sldId id="300"/>
            <p14:sldId id="301"/>
            <p14:sldId id="303"/>
          </p14:sldIdLst>
        </p14:section>
        <p14:section name="Раздел без заголовка" id="{A41621BD-4642-445F-A0D6-8F3EC7A0C84E}">
          <p14:sldIdLst/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B9CA9"/>
    <a:srgbClr val="BA9BB1"/>
    <a:srgbClr val="949494"/>
    <a:srgbClr val="E8E8E8"/>
    <a:srgbClr val="EAE6E8"/>
    <a:srgbClr val="E3DDE0"/>
    <a:srgbClr val="FAF8F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55" d="100"/>
          <a:sy n="55" d="100"/>
        </p:scale>
        <p:origin x="614" y="48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55" d="100"/>
          <a:sy n="55" d="100"/>
        </p:scale>
        <p:origin x="-2904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32" Type="http://schemas.microsoft.com/office/2015/10/relationships/revisionInfo" Target="revisionInfo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100EC6B-83CB-4C93-B46C-5B46846C6F8B}" type="datetimeFigureOut">
              <a:rPr lang="ru-RU" smtClean="0"/>
              <a:pPr/>
              <a:t>27.02.2025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1810BA5-BE18-427A-9314-7C809BBEFAB9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2311402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>
            <a:extLst>
              <a:ext uri="{FF2B5EF4-FFF2-40B4-BE49-F238E27FC236}">
                <a16:creationId xmlns:a16="http://schemas.microsoft.com/office/drawing/2014/main" xmlns="" id="{E50C6385-806D-4B30-BAD4-01E3AB65CE27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027" t="12231" r="13835" b="12178"/>
          <a:stretch/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xmlns="" id="{54418A99-7A87-42EB-A6FC-D385B1A9C23A}"/>
              </a:ext>
            </a:extLst>
          </p:cNvPr>
          <p:cNvSpPr/>
          <p:nvPr userDrawn="1"/>
        </p:nvSpPr>
        <p:spPr>
          <a:xfrm>
            <a:off x="454742" y="376084"/>
            <a:ext cx="11282516" cy="6105833"/>
          </a:xfrm>
          <a:prstGeom prst="rect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ight Triangle 9">
            <a:extLst>
              <a:ext uri="{FF2B5EF4-FFF2-40B4-BE49-F238E27FC236}">
                <a16:creationId xmlns:a16="http://schemas.microsoft.com/office/drawing/2014/main" xmlns="" id="{825E03CD-5BB3-4F50-A1AB-36B3E9B5EAFF}"/>
              </a:ext>
            </a:extLst>
          </p:cNvPr>
          <p:cNvSpPr/>
          <p:nvPr userDrawn="1"/>
        </p:nvSpPr>
        <p:spPr>
          <a:xfrm rot="5400000">
            <a:off x="436467" y="353433"/>
            <a:ext cx="1460090" cy="1475896"/>
          </a:xfrm>
          <a:prstGeom prst="rtTriangle">
            <a:avLst/>
          </a:prstGeom>
          <a:solidFill>
            <a:srgbClr val="E3DDE0"/>
          </a:solidFill>
          <a:ln>
            <a:solidFill>
              <a:srgbClr val="EAE6E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" name="Right Triangle 16">
            <a:extLst>
              <a:ext uri="{FF2B5EF4-FFF2-40B4-BE49-F238E27FC236}">
                <a16:creationId xmlns:a16="http://schemas.microsoft.com/office/drawing/2014/main" xmlns="" id="{E4534DC8-1790-4EE6-81C9-77A2F8C9CAC0}"/>
              </a:ext>
            </a:extLst>
          </p:cNvPr>
          <p:cNvSpPr/>
          <p:nvPr userDrawn="1"/>
        </p:nvSpPr>
        <p:spPr>
          <a:xfrm>
            <a:off x="441052" y="5020769"/>
            <a:ext cx="1460090" cy="1475896"/>
          </a:xfrm>
          <a:prstGeom prst="rtTriangle">
            <a:avLst/>
          </a:prstGeom>
          <a:solidFill>
            <a:srgbClr val="E3DDE0"/>
          </a:solidFill>
          <a:ln>
            <a:solidFill>
              <a:srgbClr val="EAE6E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Right Triangle 17">
            <a:extLst>
              <a:ext uri="{FF2B5EF4-FFF2-40B4-BE49-F238E27FC236}">
                <a16:creationId xmlns:a16="http://schemas.microsoft.com/office/drawing/2014/main" xmlns="" id="{ACFD78A6-9BC5-438A-B63D-1443C5FCAA4A}"/>
              </a:ext>
            </a:extLst>
          </p:cNvPr>
          <p:cNvSpPr/>
          <p:nvPr userDrawn="1"/>
        </p:nvSpPr>
        <p:spPr>
          <a:xfrm rot="10800000">
            <a:off x="10290858" y="361336"/>
            <a:ext cx="1460090" cy="1475896"/>
          </a:xfrm>
          <a:prstGeom prst="rtTriangle">
            <a:avLst/>
          </a:prstGeom>
          <a:solidFill>
            <a:srgbClr val="E3DDE0"/>
          </a:solidFill>
          <a:ln>
            <a:solidFill>
              <a:srgbClr val="EAE6E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9" name="Right Triangle 18">
            <a:extLst>
              <a:ext uri="{FF2B5EF4-FFF2-40B4-BE49-F238E27FC236}">
                <a16:creationId xmlns:a16="http://schemas.microsoft.com/office/drawing/2014/main" xmlns="" id="{0CD83ED5-F2E6-455D-9603-F9420F831E8F}"/>
              </a:ext>
            </a:extLst>
          </p:cNvPr>
          <p:cNvSpPr/>
          <p:nvPr userDrawn="1"/>
        </p:nvSpPr>
        <p:spPr>
          <a:xfrm rot="16200000">
            <a:off x="10279711" y="5028672"/>
            <a:ext cx="1460090" cy="1475896"/>
          </a:xfrm>
          <a:prstGeom prst="rtTriangle">
            <a:avLst/>
          </a:prstGeom>
          <a:solidFill>
            <a:srgbClr val="E3DDE0"/>
          </a:solidFill>
          <a:ln>
            <a:solidFill>
              <a:srgbClr val="EAE6E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xmlns="" id="{CE317EC1-6E2E-4412-A9AF-281B7BBA2DB6}"/>
              </a:ext>
            </a:extLst>
          </p:cNvPr>
          <p:cNvSpPr/>
          <p:nvPr userDrawn="1"/>
        </p:nvSpPr>
        <p:spPr>
          <a:xfrm>
            <a:off x="3810000" y="1143000"/>
            <a:ext cx="4572000" cy="4572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xmlns="" id="{0C9DCA14-BC6A-47B4-A6DD-CD8EE60F94AE}"/>
              </a:ext>
            </a:extLst>
          </p:cNvPr>
          <p:cNvSpPr/>
          <p:nvPr userDrawn="1"/>
        </p:nvSpPr>
        <p:spPr>
          <a:xfrm>
            <a:off x="3672840" y="1005840"/>
            <a:ext cx="4846320" cy="4846320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Shape 9">
            <a:extLst>
              <a:ext uri="{FF2B5EF4-FFF2-40B4-BE49-F238E27FC236}">
                <a16:creationId xmlns:a16="http://schemas.microsoft.com/office/drawing/2014/main" xmlns="" id="{9AE1E74B-28DA-4575-9FCD-5EA3699C4169}"/>
              </a:ext>
            </a:extLst>
          </p:cNvPr>
          <p:cNvSpPr txBox="1">
            <a:spLocks noGrp="1"/>
          </p:cNvSpPr>
          <p:nvPr>
            <p:ph type="ctrTitle"/>
          </p:nvPr>
        </p:nvSpPr>
        <p:spPr>
          <a:xfrm>
            <a:off x="3981450" y="2655800"/>
            <a:ext cx="4095750" cy="1546399"/>
          </a:xfrm>
          <a:prstGeom prst="rect">
            <a:avLst/>
          </a:prstGeom>
        </p:spPr>
        <p:txBody>
          <a:bodyPr lIns="91425" tIns="91425" rIns="91425" bIns="91425" anchor="ctr" anchorCtr="0">
            <a:normAutofit/>
          </a:bodyPr>
          <a:lstStyle>
            <a:lvl1pPr lvl="0" algn="ctr">
              <a:spcBef>
                <a:spcPts val="0"/>
              </a:spcBef>
              <a:buSzPct val="100000"/>
              <a:defRPr sz="4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lvl="1" algn="ctr">
              <a:spcBef>
                <a:spcPts val="0"/>
              </a:spcBef>
              <a:buSzPct val="100000"/>
              <a:defRPr sz="6400"/>
            </a:lvl2pPr>
            <a:lvl3pPr lvl="2" algn="ctr">
              <a:spcBef>
                <a:spcPts val="0"/>
              </a:spcBef>
              <a:buSzPct val="100000"/>
              <a:defRPr sz="6400"/>
            </a:lvl3pPr>
            <a:lvl4pPr lvl="3" algn="ctr">
              <a:spcBef>
                <a:spcPts val="0"/>
              </a:spcBef>
              <a:buSzPct val="100000"/>
              <a:defRPr sz="6400"/>
            </a:lvl4pPr>
            <a:lvl5pPr lvl="4" algn="ctr">
              <a:spcBef>
                <a:spcPts val="0"/>
              </a:spcBef>
              <a:buSzPct val="100000"/>
              <a:defRPr sz="6400"/>
            </a:lvl5pPr>
            <a:lvl6pPr lvl="5" algn="ctr">
              <a:spcBef>
                <a:spcPts val="0"/>
              </a:spcBef>
              <a:buSzPct val="100000"/>
              <a:defRPr sz="6400"/>
            </a:lvl6pPr>
            <a:lvl7pPr lvl="6" algn="ctr">
              <a:spcBef>
                <a:spcPts val="0"/>
              </a:spcBef>
              <a:buSzPct val="100000"/>
              <a:defRPr sz="6400"/>
            </a:lvl7pPr>
            <a:lvl8pPr lvl="7" algn="ctr">
              <a:spcBef>
                <a:spcPts val="0"/>
              </a:spcBef>
              <a:buSzPct val="100000"/>
              <a:defRPr sz="6400"/>
            </a:lvl8pPr>
            <a:lvl9pPr lvl="8" algn="ctr">
              <a:spcBef>
                <a:spcPts val="0"/>
              </a:spcBef>
              <a:buSzPct val="100000"/>
              <a:defRPr sz="6400"/>
            </a:lvl9pPr>
          </a:lstStyle>
          <a:p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0331889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 big">
    <p:spTree>
      <p:nvGrpSpPr>
        <p:cNvPr id="1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Shape 145"/>
          <p:cNvSpPr/>
          <p:nvPr/>
        </p:nvSpPr>
        <p:spPr>
          <a:xfrm rot="-5400000">
            <a:off x="-265401" y="1608641"/>
            <a:ext cx="1358399" cy="827600"/>
          </a:xfrm>
          <a:prstGeom prst="parallelogram">
            <a:avLst>
              <a:gd name="adj" fmla="val 81897"/>
            </a:avLst>
          </a:prstGeom>
          <a:solidFill>
            <a:srgbClr val="FFFFFF">
              <a:alpha val="14229"/>
            </a:srgbClr>
          </a:solidFill>
          <a:ln>
            <a:noFill/>
          </a:ln>
        </p:spPr>
        <p:txBody>
          <a:bodyPr lIns="121900" tIns="60933" rIns="121900" bIns="60933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24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" name="Picture 5">
            <a:extLst>
              <a:ext uri="{FF2B5EF4-FFF2-40B4-BE49-F238E27FC236}">
                <a16:creationId xmlns:a16="http://schemas.microsoft.com/office/drawing/2014/main" xmlns="" id="{7F4EF8B1-A0F6-4FEB-9607-95FAAB806F7C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027" t="12231" r="13835" b="12178"/>
          <a:stretch/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ight Triangle 3">
            <a:extLst>
              <a:ext uri="{FF2B5EF4-FFF2-40B4-BE49-F238E27FC236}">
                <a16:creationId xmlns:a16="http://schemas.microsoft.com/office/drawing/2014/main" xmlns="" id="{8812E472-CAED-4852-9BD4-0008F2151EFA}"/>
              </a:ext>
            </a:extLst>
          </p:cNvPr>
          <p:cNvSpPr/>
          <p:nvPr userDrawn="1"/>
        </p:nvSpPr>
        <p:spPr>
          <a:xfrm rot="5400000" flipV="1">
            <a:off x="8440995" y="-1553497"/>
            <a:ext cx="2197510" cy="5304504"/>
          </a:xfrm>
          <a:prstGeom prst="rtTriangle">
            <a:avLst/>
          </a:prstGeom>
          <a:solidFill>
            <a:schemeClr val="bg1">
              <a:alpha val="2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Right Triangle 4">
            <a:extLst>
              <a:ext uri="{FF2B5EF4-FFF2-40B4-BE49-F238E27FC236}">
                <a16:creationId xmlns:a16="http://schemas.microsoft.com/office/drawing/2014/main" xmlns="" id="{2FCCDB4F-6CD1-44AC-97B9-094C8A1B662F}"/>
              </a:ext>
            </a:extLst>
          </p:cNvPr>
          <p:cNvSpPr/>
          <p:nvPr userDrawn="1"/>
        </p:nvSpPr>
        <p:spPr>
          <a:xfrm flipV="1">
            <a:off x="0" y="-1"/>
            <a:ext cx="12192000" cy="3377381"/>
          </a:xfrm>
          <a:prstGeom prst="rtTriangle">
            <a:avLst/>
          </a:prstGeom>
          <a:solidFill>
            <a:srgbClr val="FAF8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475199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384403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ubtitle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5">
            <a:extLst>
              <a:ext uri="{FF2B5EF4-FFF2-40B4-BE49-F238E27FC236}">
                <a16:creationId xmlns:a16="http://schemas.microsoft.com/office/drawing/2014/main" xmlns="" id="{DF1A8983-F908-4033-9AE6-38CEA70B1DC3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027" t="12231" r="13835" b="12178"/>
          <a:stretch/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" name="Shape 21"/>
          <p:cNvSpPr txBox="1">
            <a:spLocks noGrp="1"/>
          </p:cNvSpPr>
          <p:nvPr>
            <p:ph type="ctrTitle"/>
          </p:nvPr>
        </p:nvSpPr>
        <p:spPr>
          <a:xfrm>
            <a:off x="6297613" y="3572531"/>
            <a:ext cx="5130799" cy="1546399"/>
          </a:xfrm>
          <a:prstGeom prst="rect">
            <a:avLst/>
          </a:prstGeom>
        </p:spPr>
        <p:txBody>
          <a:bodyPr lIns="91425" tIns="91425" rIns="91425" bIns="91425" anchor="b" anchorCtr="0"/>
          <a:lstStyle>
            <a:lvl1pPr lvl="0" algn="ctr" rtl="0">
              <a:spcBef>
                <a:spcPts val="0"/>
              </a:spcBef>
              <a:defRPr>
                <a:solidFill>
                  <a:schemeClr val="bg1"/>
                </a:solidFill>
              </a:defRPr>
            </a:lvl1pPr>
            <a:lvl2pPr lvl="1" algn="ctr" rtl="0">
              <a:spcBef>
                <a:spcPts val="0"/>
              </a:spcBef>
              <a:defRPr/>
            </a:lvl2pPr>
            <a:lvl3pPr lvl="2" algn="ctr" rtl="0">
              <a:spcBef>
                <a:spcPts val="0"/>
              </a:spcBef>
              <a:defRPr/>
            </a:lvl3pPr>
            <a:lvl4pPr lvl="3" algn="ctr" rtl="0">
              <a:spcBef>
                <a:spcPts val="0"/>
              </a:spcBef>
              <a:defRPr/>
            </a:lvl4pPr>
            <a:lvl5pPr lvl="4" algn="ctr" rtl="0">
              <a:spcBef>
                <a:spcPts val="0"/>
              </a:spcBef>
              <a:defRPr/>
            </a:lvl5pPr>
            <a:lvl6pPr lvl="5" algn="ctr" rtl="0">
              <a:spcBef>
                <a:spcPts val="0"/>
              </a:spcBef>
              <a:defRPr/>
            </a:lvl6pPr>
            <a:lvl7pPr lvl="6" algn="ctr" rtl="0">
              <a:spcBef>
                <a:spcPts val="0"/>
              </a:spcBef>
              <a:defRPr/>
            </a:lvl7pPr>
            <a:lvl8pPr lvl="7" algn="ctr" rtl="0">
              <a:spcBef>
                <a:spcPts val="0"/>
              </a:spcBef>
              <a:defRPr/>
            </a:lvl8pPr>
            <a:lvl9pPr lvl="8" algn="ctr" rtl="0">
              <a:spcBef>
                <a:spcPts val="0"/>
              </a:spcBef>
              <a:defRPr/>
            </a:lvl9pPr>
          </a:lstStyle>
          <a:p>
            <a:endParaRPr dirty="0"/>
          </a:p>
        </p:txBody>
      </p:sp>
      <p:sp>
        <p:nvSpPr>
          <p:cNvPr id="22" name="Shape 22"/>
          <p:cNvSpPr txBox="1">
            <a:spLocks noGrp="1"/>
          </p:cNvSpPr>
          <p:nvPr>
            <p:ph type="subTitle" idx="1"/>
          </p:nvPr>
        </p:nvSpPr>
        <p:spPr>
          <a:xfrm>
            <a:off x="6297713" y="5044931"/>
            <a:ext cx="5130799" cy="1046399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 algn="ctr" rtl="0">
              <a:spcBef>
                <a:spcPts val="0"/>
              </a:spcBef>
              <a:buClr>
                <a:srgbClr val="33CCFF"/>
              </a:buClr>
              <a:buSzPct val="100000"/>
              <a:buNone/>
              <a:defRPr sz="2400">
                <a:solidFill>
                  <a:schemeClr val="bg1"/>
                </a:solidFill>
              </a:defRPr>
            </a:lvl1pPr>
            <a:lvl2pPr lvl="1" algn="ctr" rtl="0">
              <a:spcBef>
                <a:spcPts val="0"/>
              </a:spcBef>
              <a:buClr>
                <a:srgbClr val="33CCFF"/>
              </a:buClr>
              <a:buSzPct val="100000"/>
              <a:buNone/>
              <a:defRPr sz="2400">
                <a:solidFill>
                  <a:srgbClr val="33CCFF"/>
                </a:solidFill>
              </a:defRPr>
            </a:lvl2pPr>
            <a:lvl3pPr lvl="2" algn="ctr" rtl="0">
              <a:spcBef>
                <a:spcPts val="0"/>
              </a:spcBef>
              <a:buClr>
                <a:srgbClr val="33CCFF"/>
              </a:buClr>
              <a:buSzPct val="100000"/>
              <a:buNone/>
              <a:defRPr sz="2400">
                <a:solidFill>
                  <a:srgbClr val="33CCFF"/>
                </a:solidFill>
              </a:defRPr>
            </a:lvl3pPr>
            <a:lvl4pPr lvl="3" algn="ctr" rtl="0">
              <a:spcBef>
                <a:spcPts val="0"/>
              </a:spcBef>
              <a:buClr>
                <a:srgbClr val="33CCFF"/>
              </a:buClr>
              <a:buSzPct val="100000"/>
              <a:buNone/>
              <a:defRPr sz="2400">
                <a:solidFill>
                  <a:srgbClr val="33CCFF"/>
                </a:solidFill>
              </a:defRPr>
            </a:lvl4pPr>
            <a:lvl5pPr lvl="4" algn="ctr" rtl="0">
              <a:spcBef>
                <a:spcPts val="0"/>
              </a:spcBef>
              <a:buClr>
                <a:srgbClr val="33CCFF"/>
              </a:buClr>
              <a:buSzPct val="100000"/>
              <a:buNone/>
              <a:defRPr sz="2400">
                <a:solidFill>
                  <a:srgbClr val="33CCFF"/>
                </a:solidFill>
              </a:defRPr>
            </a:lvl5pPr>
            <a:lvl6pPr lvl="5" algn="ctr" rtl="0">
              <a:spcBef>
                <a:spcPts val="0"/>
              </a:spcBef>
              <a:buClr>
                <a:srgbClr val="33CCFF"/>
              </a:buClr>
              <a:buSzPct val="100000"/>
              <a:buNone/>
              <a:defRPr sz="2400">
                <a:solidFill>
                  <a:srgbClr val="33CCFF"/>
                </a:solidFill>
              </a:defRPr>
            </a:lvl6pPr>
            <a:lvl7pPr lvl="6" algn="ctr" rtl="0">
              <a:spcBef>
                <a:spcPts val="0"/>
              </a:spcBef>
              <a:buClr>
                <a:srgbClr val="33CCFF"/>
              </a:buClr>
              <a:buSzPct val="100000"/>
              <a:buNone/>
              <a:defRPr sz="2400">
                <a:solidFill>
                  <a:srgbClr val="33CCFF"/>
                </a:solidFill>
              </a:defRPr>
            </a:lvl7pPr>
            <a:lvl8pPr lvl="7" algn="ctr" rtl="0">
              <a:spcBef>
                <a:spcPts val="0"/>
              </a:spcBef>
              <a:buClr>
                <a:srgbClr val="33CCFF"/>
              </a:buClr>
              <a:buSzPct val="100000"/>
              <a:buNone/>
              <a:defRPr sz="2400">
                <a:solidFill>
                  <a:srgbClr val="33CCFF"/>
                </a:solidFill>
              </a:defRPr>
            </a:lvl8pPr>
            <a:lvl9pPr lvl="8" algn="ctr" rtl="0">
              <a:spcBef>
                <a:spcPts val="0"/>
              </a:spcBef>
              <a:buClr>
                <a:srgbClr val="33CCFF"/>
              </a:buClr>
              <a:buSzPct val="100000"/>
              <a:buNone/>
              <a:defRPr sz="2400">
                <a:solidFill>
                  <a:srgbClr val="33CCFF"/>
                </a:solidFill>
              </a:defRPr>
            </a:lvl9pPr>
          </a:lstStyle>
          <a:p>
            <a:endParaRPr/>
          </a:p>
        </p:txBody>
      </p:sp>
      <p:sp>
        <p:nvSpPr>
          <p:cNvPr id="4" name="AutoShape 3">
            <a:extLst>
              <a:ext uri="{FF2B5EF4-FFF2-40B4-BE49-F238E27FC236}">
                <a16:creationId xmlns:a16="http://schemas.microsoft.com/office/drawing/2014/main" xmlns="" id="{97878503-BA7E-4FA3-9976-1FB778601C5C}"/>
              </a:ext>
            </a:extLst>
          </p:cNvPr>
          <p:cNvSpPr>
            <a:spLocks noChangeAspect="1" noChangeArrowheads="1" noTextEdit="1"/>
          </p:cNvSpPr>
          <p:nvPr userDrawn="1"/>
        </p:nvSpPr>
        <p:spPr bwMode="auto">
          <a:xfrm>
            <a:off x="1535113" y="769938"/>
            <a:ext cx="5538787" cy="3594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6" name="Freeform 7">
            <a:extLst>
              <a:ext uri="{FF2B5EF4-FFF2-40B4-BE49-F238E27FC236}">
                <a16:creationId xmlns:a16="http://schemas.microsoft.com/office/drawing/2014/main" xmlns="" id="{E64BA23A-D456-4EEC-ACF0-61D6DD38BDB5}"/>
              </a:ext>
            </a:extLst>
          </p:cNvPr>
          <p:cNvSpPr>
            <a:spLocks/>
          </p:cNvSpPr>
          <p:nvPr userDrawn="1"/>
        </p:nvSpPr>
        <p:spPr bwMode="auto">
          <a:xfrm>
            <a:off x="1535113" y="2559051"/>
            <a:ext cx="2767012" cy="1800225"/>
          </a:xfrm>
          <a:custGeom>
            <a:avLst/>
            <a:gdLst>
              <a:gd name="T0" fmla="*/ 1743 w 1743"/>
              <a:gd name="T1" fmla="*/ 1134 h 1134"/>
              <a:gd name="T2" fmla="*/ 0 w 1743"/>
              <a:gd name="T3" fmla="*/ 1134 h 1134"/>
              <a:gd name="T4" fmla="*/ 0 w 1743"/>
              <a:gd name="T5" fmla="*/ 0 h 1134"/>
              <a:gd name="T6" fmla="*/ 1743 w 1743"/>
              <a:gd name="T7" fmla="*/ 1134 h 1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743" h="1134">
                <a:moveTo>
                  <a:pt x="1743" y="1134"/>
                </a:moveTo>
                <a:lnTo>
                  <a:pt x="0" y="1134"/>
                </a:lnTo>
                <a:lnTo>
                  <a:pt x="0" y="0"/>
                </a:lnTo>
                <a:lnTo>
                  <a:pt x="1743" y="1134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8" name="Freeform 10">
            <a:extLst>
              <a:ext uri="{FF2B5EF4-FFF2-40B4-BE49-F238E27FC236}">
                <a16:creationId xmlns:a16="http://schemas.microsoft.com/office/drawing/2014/main" xmlns="" id="{514C5DAE-FD8B-4003-93B7-946B8F64F378}"/>
              </a:ext>
            </a:extLst>
          </p:cNvPr>
          <p:cNvSpPr>
            <a:spLocks/>
          </p:cNvSpPr>
          <p:nvPr userDrawn="1"/>
        </p:nvSpPr>
        <p:spPr bwMode="auto">
          <a:xfrm>
            <a:off x="1535113" y="2559051"/>
            <a:ext cx="1150937" cy="1409700"/>
          </a:xfrm>
          <a:custGeom>
            <a:avLst/>
            <a:gdLst>
              <a:gd name="T0" fmla="*/ 0 w 725"/>
              <a:gd name="T1" fmla="*/ 0 h 888"/>
              <a:gd name="T2" fmla="*/ 0 w 725"/>
              <a:gd name="T3" fmla="*/ 888 h 888"/>
              <a:gd name="T4" fmla="*/ 725 w 725"/>
              <a:gd name="T5" fmla="*/ 471 h 888"/>
              <a:gd name="T6" fmla="*/ 0 w 725"/>
              <a:gd name="T7" fmla="*/ 0 h 8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25" h="888">
                <a:moveTo>
                  <a:pt x="0" y="0"/>
                </a:moveTo>
                <a:lnTo>
                  <a:pt x="0" y="888"/>
                </a:lnTo>
                <a:lnTo>
                  <a:pt x="725" y="471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6" name="Right Triangle 15">
            <a:extLst>
              <a:ext uri="{FF2B5EF4-FFF2-40B4-BE49-F238E27FC236}">
                <a16:creationId xmlns:a16="http://schemas.microsoft.com/office/drawing/2014/main" xmlns="" id="{3F24B01A-51E1-4DFF-8AAB-F0C4CFCA5772}"/>
              </a:ext>
            </a:extLst>
          </p:cNvPr>
          <p:cNvSpPr/>
          <p:nvPr userDrawn="1"/>
        </p:nvSpPr>
        <p:spPr>
          <a:xfrm rot="5400000">
            <a:off x="3500284" y="-3500283"/>
            <a:ext cx="5191431" cy="12192000"/>
          </a:xfrm>
          <a:prstGeom prst="rtTriangle">
            <a:avLst/>
          </a:prstGeom>
          <a:solidFill>
            <a:schemeClr val="bg1">
              <a:alpha val="2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ight Triangle 8">
            <a:extLst>
              <a:ext uri="{FF2B5EF4-FFF2-40B4-BE49-F238E27FC236}">
                <a16:creationId xmlns:a16="http://schemas.microsoft.com/office/drawing/2014/main" xmlns="" id="{BA2E4ACD-0594-4653-8413-B342E955FAF2}"/>
              </a:ext>
            </a:extLst>
          </p:cNvPr>
          <p:cNvSpPr/>
          <p:nvPr userDrawn="1"/>
        </p:nvSpPr>
        <p:spPr>
          <a:xfrm>
            <a:off x="0" y="3086100"/>
            <a:ext cx="4762500" cy="3771900"/>
          </a:xfrm>
          <a:prstGeom prst="rtTriangle">
            <a:avLst/>
          </a:prstGeom>
          <a:solidFill>
            <a:srgbClr val="FAF8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39879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"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5">
            <a:extLst>
              <a:ext uri="{FF2B5EF4-FFF2-40B4-BE49-F238E27FC236}">
                <a16:creationId xmlns:a16="http://schemas.microsoft.com/office/drawing/2014/main" xmlns="" id="{079DE3CC-5686-4D87-A581-FC4F50DEA906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027" t="12231" r="13835" b="12178"/>
          <a:stretch/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4" name="Shape 34"/>
          <p:cNvSpPr txBox="1">
            <a:spLocks noGrp="1"/>
          </p:cNvSpPr>
          <p:nvPr>
            <p:ph type="body" idx="1"/>
          </p:nvPr>
        </p:nvSpPr>
        <p:spPr>
          <a:xfrm>
            <a:off x="2967567" y="2882401"/>
            <a:ext cx="6256800" cy="1093199"/>
          </a:xfrm>
          <a:prstGeom prst="rect">
            <a:avLst/>
          </a:prstGeom>
        </p:spPr>
        <p:txBody>
          <a:bodyPr lIns="91425" tIns="91425" rIns="91425" bIns="91425" anchor="ctr" anchorCtr="0"/>
          <a:lstStyle>
            <a:lvl1pPr lvl="0" algn="ctr" rtl="0">
              <a:lnSpc>
                <a:spcPct val="100000"/>
              </a:lnSpc>
              <a:spcBef>
                <a:spcPts val="0"/>
              </a:spcBef>
              <a:defRPr b="1" i="1">
                <a:solidFill>
                  <a:schemeClr val="bg1"/>
                </a:solidFill>
              </a:defRPr>
            </a:lvl1pPr>
            <a:lvl2pPr lvl="1" algn="ctr" rtl="0">
              <a:spcBef>
                <a:spcPts val="0"/>
              </a:spcBef>
              <a:defRPr b="1" i="1"/>
            </a:lvl2pPr>
            <a:lvl3pPr lvl="2" algn="ctr" rtl="0">
              <a:spcBef>
                <a:spcPts val="0"/>
              </a:spcBef>
              <a:defRPr b="1" i="1"/>
            </a:lvl3pPr>
            <a:lvl4pPr lvl="3" algn="ctr" rtl="0">
              <a:spcBef>
                <a:spcPts val="0"/>
              </a:spcBef>
              <a:defRPr b="1" i="1"/>
            </a:lvl4pPr>
            <a:lvl5pPr lvl="4" algn="ctr" rtl="0">
              <a:spcBef>
                <a:spcPts val="0"/>
              </a:spcBef>
              <a:defRPr b="1" i="1"/>
            </a:lvl5pPr>
            <a:lvl6pPr lvl="5" algn="ctr" rtl="0">
              <a:spcBef>
                <a:spcPts val="0"/>
              </a:spcBef>
              <a:defRPr b="1" i="1"/>
            </a:lvl6pPr>
            <a:lvl7pPr lvl="6" algn="ctr" rtl="0">
              <a:spcBef>
                <a:spcPts val="0"/>
              </a:spcBef>
              <a:defRPr b="1" i="1"/>
            </a:lvl7pPr>
            <a:lvl8pPr lvl="7" algn="ctr" rtl="0">
              <a:spcBef>
                <a:spcPts val="0"/>
              </a:spcBef>
              <a:defRPr b="1" i="1"/>
            </a:lvl8pPr>
            <a:lvl9pPr lvl="8" algn="ctr">
              <a:spcBef>
                <a:spcPts val="0"/>
              </a:spcBef>
              <a:defRPr b="1" i="1"/>
            </a:lvl9pPr>
          </a:lstStyle>
          <a:p>
            <a:endParaRPr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xmlns="" id="{B7A6457A-18BB-4D0C-B681-C5F578955F07}"/>
              </a:ext>
            </a:extLst>
          </p:cNvPr>
          <p:cNvSpPr/>
          <p:nvPr userDrawn="1"/>
        </p:nvSpPr>
        <p:spPr>
          <a:xfrm rot="5400000">
            <a:off x="5429251" y="-5429249"/>
            <a:ext cx="1371601" cy="12230102"/>
          </a:xfrm>
          <a:prstGeom prst="rect">
            <a:avLst/>
          </a:prstGeom>
          <a:solidFill>
            <a:schemeClr val="bg1">
              <a:alpha val="2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xmlns="" id="{FE0D3551-C4DC-40D6-8324-8B7AFFE347AD}"/>
              </a:ext>
            </a:extLst>
          </p:cNvPr>
          <p:cNvSpPr/>
          <p:nvPr userDrawn="1"/>
        </p:nvSpPr>
        <p:spPr>
          <a:xfrm rot="5400000">
            <a:off x="5429250" y="57149"/>
            <a:ext cx="1371601" cy="12230102"/>
          </a:xfrm>
          <a:prstGeom prst="rect">
            <a:avLst/>
          </a:prstGeom>
          <a:solidFill>
            <a:schemeClr val="bg1">
              <a:alpha val="2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xmlns="" id="{6343C647-4B3D-40A5-91E9-2969380D6FBE}"/>
              </a:ext>
            </a:extLst>
          </p:cNvPr>
          <p:cNvSpPr/>
          <p:nvPr userDrawn="1"/>
        </p:nvSpPr>
        <p:spPr>
          <a:xfrm rot="10800000">
            <a:off x="4765443" y="-2215289"/>
            <a:ext cx="2661048" cy="470898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30000" b="1" cap="none" spc="0" dirty="0">
                <a:ln w="0"/>
                <a:solidFill>
                  <a:srgbClr val="E3DDE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“</a:t>
            </a:r>
          </a:p>
        </p:txBody>
      </p:sp>
    </p:spTree>
    <p:extLst>
      <p:ext uri="{BB962C8B-B14F-4D97-AF65-F5344CB8AC3E}">
        <p14:creationId xmlns:p14="http://schemas.microsoft.com/office/powerpoint/2010/main" val="825435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+ 1 column">
    <p:spTree>
      <p:nvGrpSpPr>
        <p:cNvPr id="1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Shape 47"/>
          <p:cNvSpPr txBox="1">
            <a:spLocks noGrp="1"/>
          </p:cNvSpPr>
          <p:nvPr>
            <p:ph type="title"/>
          </p:nvPr>
        </p:nvSpPr>
        <p:spPr>
          <a:xfrm>
            <a:off x="489333" y="1464784"/>
            <a:ext cx="5244717" cy="847999"/>
          </a:xfrm>
          <a:prstGeom prst="rect">
            <a:avLst/>
          </a:prstGeom>
        </p:spPr>
        <p:txBody>
          <a:bodyPr lIns="91425" tIns="91425" rIns="91425" bIns="91425" anchor="b" anchorCtr="0">
            <a:normAutofit/>
          </a:bodyPr>
          <a:lstStyle>
            <a:lvl1pPr lvl="0">
              <a:spcBef>
                <a:spcPts val="0"/>
              </a:spcBef>
              <a:defRPr sz="3600"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>
            <a:endParaRPr dirty="0"/>
          </a:p>
        </p:txBody>
      </p:sp>
      <p:sp>
        <p:nvSpPr>
          <p:cNvPr id="48" name="Shape 48"/>
          <p:cNvSpPr txBox="1">
            <a:spLocks noGrp="1"/>
          </p:cNvSpPr>
          <p:nvPr>
            <p:ph type="body" idx="1"/>
          </p:nvPr>
        </p:nvSpPr>
        <p:spPr>
          <a:xfrm>
            <a:off x="489333" y="2448379"/>
            <a:ext cx="5244717" cy="3686000"/>
          </a:xfrm>
          <a:prstGeom prst="rect">
            <a:avLst/>
          </a:prstGeom>
        </p:spPr>
        <p:txBody>
          <a:bodyPr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defRPr sz="1600"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>
            <a:endParaRPr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xmlns="" id="{D50367B4-3077-4D98-BC49-C88BF9BF9BA0}"/>
              </a:ext>
            </a:extLst>
          </p:cNvPr>
          <p:cNvSpPr/>
          <p:nvPr userDrawn="1"/>
        </p:nvSpPr>
        <p:spPr>
          <a:xfrm>
            <a:off x="6153150" y="0"/>
            <a:ext cx="6038850" cy="6858000"/>
          </a:xfrm>
          <a:prstGeom prst="rect">
            <a:avLst/>
          </a:prstGeom>
          <a:blipFill dpi="0" rotWithShape="1">
            <a:blip r:embed="rId2">
              <a:alphaModFix amt="82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179243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ColTx" preserve="1">
  <p:cSld name="Title + 2 columns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xmlns="" id="{A6153A5E-FFE4-4434-AFCB-12BFC1A2B053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Isosceles Triangle 5">
            <a:extLst>
              <a:ext uri="{FF2B5EF4-FFF2-40B4-BE49-F238E27FC236}">
                <a16:creationId xmlns:a16="http://schemas.microsoft.com/office/drawing/2014/main" xmlns="" id="{F1C8E861-ABC7-4B17-A869-E854820FAA40}"/>
              </a:ext>
            </a:extLst>
          </p:cNvPr>
          <p:cNvSpPr/>
          <p:nvPr userDrawn="1"/>
        </p:nvSpPr>
        <p:spPr>
          <a:xfrm rot="10800000">
            <a:off x="0" y="0"/>
            <a:ext cx="12192000" cy="1794965"/>
          </a:xfrm>
          <a:prstGeom prst="triangle">
            <a:avLst>
              <a:gd name="adj" fmla="val 49717"/>
            </a:avLst>
          </a:prstGeom>
          <a:solidFill>
            <a:schemeClr val="bg1">
              <a:alpha val="2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Isosceles Triangle 6">
            <a:extLst>
              <a:ext uri="{FF2B5EF4-FFF2-40B4-BE49-F238E27FC236}">
                <a16:creationId xmlns:a16="http://schemas.microsoft.com/office/drawing/2014/main" xmlns="" id="{173A355F-2B19-4218-91B1-06B0C6CB5F37}"/>
              </a:ext>
            </a:extLst>
          </p:cNvPr>
          <p:cNvSpPr/>
          <p:nvPr userDrawn="1"/>
        </p:nvSpPr>
        <p:spPr>
          <a:xfrm>
            <a:off x="0" y="5161935"/>
            <a:ext cx="12192000" cy="1696065"/>
          </a:xfrm>
          <a:prstGeom prst="triangle">
            <a:avLst>
              <a:gd name="adj" fmla="val 49233"/>
            </a:avLst>
          </a:prstGeom>
          <a:solidFill>
            <a:schemeClr val="bg1">
              <a:alpha val="2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xmlns="" id="{AB36C7E6-864C-4C3E-9FD7-232A781467C9}"/>
              </a:ext>
            </a:extLst>
          </p:cNvPr>
          <p:cNvGrpSpPr/>
          <p:nvPr userDrawn="1"/>
        </p:nvGrpSpPr>
        <p:grpSpPr>
          <a:xfrm>
            <a:off x="2964515" y="-2"/>
            <a:ext cx="6277719" cy="6858002"/>
            <a:chOff x="2582406" y="-2"/>
            <a:chExt cx="7075944" cy="6858002"/>
          </a:xfrm>
          <a:solidFill>
            <a:schemeClr val="bg1"/>
          </a:solidFill>
        </p:grpSpPr>
        <p:sp>
          <p:nvSpPr>
            <p:cNvPr id="2" name="Rectangle 1">
              <a:extLst>
                <a:ext uri="{FF2B5EF4-FFF2-40B4-BE49-F238E27FC236}">
                  <a16:creationId xmlns:a16="http://schemas.microsoft.com/office/drawing/2014/main" xmlns="" id="{EA9D4A0B-1BE4-49EF-9758-7103639873A8}"/>
                </a:ext>
              </a:extLst>
            </p:cNvPr>
            <p:cNvSpPr/>
            <p:nvPr userDrawn="1"/>
          </p:nvSpPr>
          <p:spPr>
            <a:xfrm>
              <a:off x="6115050" y="0"/>
              <a:ext cx="3543300" cy="6858000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xmlns="" id="{4132946B-984F-4CA1-97FB-A6A17CDAC684}"/>
                </a:ext>
              </a:extLst>
            </p:cNvPr>
            <p:cNvSpPr/>
            <p:nvPr userDrawn="1"/>
          </p:nvSpPr>
          <p:spPr>
            <a:xfrm>
              <a:off x="2582406" y="-2"/>
              <a:ext cx="3543300" cy="6858000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62" name="Shape 62"/>
          <p:cNvSpPr txBox="1">
            <a:spLocks noGrp="1"/>
          </p:cNvSpPr>
          <p:nvPr>
            <p:ph type="title"/>
          </p:nvPr>
        </p:nvSpPr>
        <p:spPr>
          <a:xfrm>
            <a:off x="3235518" y="1093318"/>
            <a:ext cx="5720967" cy="847999"/>
          </a:xfrm>
          <a:prstGeom prst="rect">
            <a:avLst/>
          </a:prstGeom>
        </p:spPr>
        <p:txBody>
          <a:bodyPr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defRPr sz="3600"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>
            <a:endParaRPr dirty="0"/>
          </a:p>
        </p:txBody>
      </p:sp>
      <p:sp>
        <p:nvSpPr>
          <p:cNvPr id="63" name="Shape 63"/>
          <p:cNvSpPr txBox="1">
            <a:spLocks noGrp="1"/>
          </p:cNvSpPr>
          <p:nvPr>
            <p:ph type="body" idx="1"/>
          </p:nvPr>
        </p:nvSpPr>
        <p:spPr>
          <a:xfrm>
            <a:off x="3227484" y="4372432"/>
            <a:ext cx="5737034" cy="2104568"/>
          </a:xfrm>
          <a:prstGeom prst="rect">
            <a:avLst/>
          </a:prstGeom>
        </p:spPr>
        <p:txBody>
          <a:bodyPr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buSzPct val="100000"/>
              <a:defRPr sz="1800"/>
            </a:lvl1pPr>
            <a:lvl2pPr lvl="1">
              <a:spcBef>
                <a:spcPts val="0"/>
              </a:spcBef>
              <a:buSzPct val="100000"/>
              <a:defRPr sz="2400"/>
            </a:lvl2pPr>
            <a:lvl3pPr lvl="2">
              <a:spcBef>
                <a:spcPts val="0"/>
              </a:spcBef>
              <a:buSzPct val="100000"/>
              <a:defRPr sz="2400"/>
            </a:lvl3pPr>
            <a:lvl4pPr lvl="3">
              <a:spcBef>
                <a:spcPts val="0"/>
              </a:spcBef>
              <a:buSzPct val="100000"/>
              <a:defRPr sz="2400"/>
            </a:lvl4pPr>
            <a:lvl5pPr lvl="4">
              <a:spcBef>
                <a:spcPts val="0"/>
              </a:spcBef>
              <a:buSzPct val="100000"/>
              <a:defRPr sz="2400"/>
            </a:lvl5pPr>
            <a:lvl6pPr lvl="5">
              <a:spcBef>
                <a:spcPts val="0"/>
              </a:spcBef>
              <a:buSzPct val="100000"/>
              <a:defRPr sz="2400"/>
            </a:lvl6pPr>
            <a:lvl7pPr lvl="6">
              <a:spcBef>
                <a:spcPts val="0"/>
              </a:spcBef>
              <a:buSzPct val="100000"/>
              <a:defRPr sz="2400"/>
            </a:lvl7pPr>
            <a:lvl8pPr lvl="7">
              <a:spcBef>
                <a:spcPts val="0"/>
              </a:spcBef>
              <a:buSzPct val="100000"/>
              <a:defRPr sz="2400"/>
            </a:lvl8pPr>
            <a:lvl9pPr lvl="8">
              <a:spcBef>
                <a:spcPts val="0"/>
              </a:spcBef>
              <a:buSzPct val="100000"/>
              <a:defRPr sz="2400"/>
            </a:lvl9pPr>
          </a:lstStyle>
          <a:p>
            <a:endParaRPr dirty="0"/>
          </a:p>
        </p:txBody>
      </p:sp>
      <p:sp>
        <p:nvSpPr>
          <p:cNvPr id="64" name="Shape 64"/>
          <p:cNvSpPr txBox="1">
            <a:spLocks noGrp="1"/>
          </p:cNvSpPr>
          <p:nvPr>
            <p:ph type="body" idx="2"/>
          </p:nvPr>
        </p:nvSpPr>
        <p:spPr>
          <a:xfrm>
            <a:off x="3227484" y="2121513"/>
            <a:ext cx="5737034" cy="2104568"/>
          </a:xfrm>
          <a:prstGeom prst="rect">
            <a:avLst/>
          </a:prstGeom>
        </p:spPr>
        <p:txBody>
          <a:bodyPr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buSzPct val="100000"/>
              <a:defRPr sz="1800"/>
            </a:lvl1pPr>
            <a:lvl2pPr lvl="1">
              <a:spcBef>
                <a:spcPts val="0"/>
              </a:spcBef>
              <a:buSzPct val="100000"/>
              <a:defRPr sz="2400"/>
            </a:lvl2pPr>
            <a:lvl3pPr lvl="2">
              <a:spcBef>
                <a:spcPts val="0"/>
              </a:spcBef>
              <a:buSzPct val="100000"/>
              <a:defRPr sz="2400"/>
            </a:lvl3pPr>
            <a:lvl4pPr lvl="3">
              <a:spcBef>
                <a:spcPts val="0"/>
              </a:spcBef>
              <a:buSzPct val="100000"/>
              <a:defRPr sz="2400"/>
            </a:lvl4pPr>
            <a:lvl5pPr lvl="4">
              <a:spcBef>
                <a:spcPts val="0"/>
              </a:spcBef>
              <a:buSzPct val="100000"/>
              <a:defRPr sz="2400"/>
            </a:lvl5pPr>
            <a:lvl6pPr lvl="5">
              <a:spcBef>
                <a:spcPts val="0"/>
              </a:spcBef>
              <a:buSzPct val="100000"/>
              <a:defRPr sz="2400"/>
            </a:lvl6pPr>
            <a:lvl7pPr lvl="6">
              <a:spcBef>
                <a:spcPts val="0"/>
              </a:spcBef>
              <a:buSzPct val="100000"/>
              <a:defRPr sz="2400"/>
            </a:lvl7pPr>
            <a:lvl8pPr lvl="7">
              <a:spcBef>
                <a:spcPts val="0"/>
              </a:spcBef>
              <a:buSzPct val="100000"/>
              <a:defRPr sz="2400"/>
            </a:lvl8pPr>
            <a:lvl9pPr lvl="8">
              <a:spcBef>
                <a:spcPts val="0"/>
              </a:spcBef>
              <a:buSzPct val="100000"/>
              <a:defRPr sz="2400"/>
            </a:lvl9pPr>
          </a:lstStyle>
          <a:p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7177227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+ 3 columns">
    <p:spTree>
      <p:nvGrpSpPr>
        <p:cNvPr id="1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xmlns="" id="{D29387C7-A8D2-4BD5-9811-DB25CF57DD90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Isosceles Triangle 9">
            <a:extLst>
              <a:ext uri="{FF2B5EF4-FFF2-40B4-BE49-F238E27FC236}">
                <a16:creationId xmlns:a16="http://schemas.microsoft.com/office/drawing/2014/main" xmlns="" id="{AEC1A767-945D-49B4-AF2D-BEF0CEDA7BD3}"/>
              </a:ext>
            </a:extLst>
          </p:cNvPr>
          <p:cNvSpPr/>
          <p:nvPr userDrawn="1"/>
        </p:nvSpPr>
        <p:spPr>
          <a:xfrm rot="10800000">
            <a:off x="0" y="0"/>
            <a:ext cx="12192000" cy="1794965"/>
          </a:xfrm>
          <a:prstGeom prst="triangle">
            <a:avLst>
              <a:gd name="adj" fmla="val 49717"/>
            </a:avLst>
          </a:prstGeom>
          <a:solidFill>
            <a:schemeClr val="bg1">
              <a:alpha val="2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Isosceles Triangle 10">
            <a:extLst>
              <a:ext uri="{FF2B5EF4-FFF2-40B4-BE49-F238E27FC236}">
                <a16:creationId xmlns:a16="http://schemas.microsoft.com/office/drawing/2014/main" xmlns="" id="{C6C8FEA0-7A02-4390-9FB9-93130360DF87}"/>
              </a:ext>
            </a:extLst>
          </p:cNvPr>
          <p:cNvSpPr/>
          <p:nvPr userDrawn="1"/>
        </p:nvSpPr>
        <p:spPr>
          <a:xfrm>
            <a:off x="0" y="5161935"/>
            <a:ext cx="12192000" cy="1696065"/>
          </a:xfrm>
          <a:prstGeom prst="triangle">
            <a:avLst>
              <a:gd name="adj" fmla="val 49233"/>
            </a:avLst>
          </a:prstGeom>
          <a:solidFill>
            <a:schemeClr val="bg1">
              <a:alpha val="2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xmlns="" id="{3A70313A-3517-4B34-9BB1-762A076C23E3}"/>
              </a:ext>
            </a:extLst>
          </p:cNvPr>
          <p:cNvGrpSpPr/>
          <p:nvPr userDrawn="1"/>
        </p:nvGrpSpPr>
        <p:grpSpPr>
          <a:xfrm>
            <a:off x="2949767" y="-2"/>
            <a:ext cx="6277718" cy="6858002"/>
            <a:chOff x="2565783" y="-2"/>
            <a:chExt cx="7075943" cy="6858002"/>
          </a:xfrm>
          <a:solidFill>
            <a:schemeClr val="bg1"/>
          </a:solidFill>
        </p:grpSpPr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xmlns="" id="{7E25F966-20F4-4BD0-82C6-1F6655FE91C4}"/>
                </a:ext>
              </a:extLst>
            </p:cNvPr>
            <p:cNvSpPr/>
            <p:nvPr userDrawn="1"/>
          </p:nvSpPr>
          <p:spPr>
            <a:xfrm>
              <a:off x="6098426" y="0"/>
              <a:ext cx="3543300" cy="6858000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xmlns="" id="{9E26497D-6E8B-42F7-930F-C884CA16733E}"/>
                </a:ext>
              </a:extLst>
            </p:cNvPr>
            <p:cNvSpPr/>
            <p:nvPr userDrawn="1"/>
          </p:nvSpPr>
          <p:spPr>
            <a:xfrm>
              <a:off x="2565783" y="-2"/>
              <a:ext cx="3543300" cy="6858000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78" name="Shape 78"/>
          <p:cNvSpPr txBox="1">
            <a:spLocks noGrp="1"/>
          </p:cNvSpPr>
          <p:nvPr>
            <p:ph type="title"/>
          </p:nvPr>
        </p:nvSpPr>
        <p:spPr>
          <a:xfrm>
            <a:off x="3188182" y="399816"/>
            <a:ext cx="5815637" cy="847999"/>
          </a:xfrm>
          <a:prstGeom prst="rect">
            <a:avLst/>
          </a:prstGeom>
        </p:spPr>
        <p:txBody>
          <a:bodyPr lIns="91425" tIns="91425" rIns="91425" bIns="91425" anchor="b" anchorCtr="0">
            <a:normAutofit/>
          </a:bodyPr>
          <a:lstStyle>
            <a:lvl1pPr lvl="0" algn="ctr" rtl="0">
              <a:spcBef>
                <a:spcPts val="0"/>
              </a:spcBef>
              <a:defRPr sz="3600"/>
            </a:lvl1pPr>
            <a:lvl2pPr lvl="1" rtl="0">
              <a:spcBef>
                <a:spcPts val="0"/>
              </a:spcBef>
              <a:defRPr/>
            </a:lvl2pPr>
            <a:lvl3pPr lvl="2" rtl="0">
              <a:spcBef>
                <a:spcPts val="0"/>
              </a:spcBef>
              <a:defRPr/>
            </a:lvl3pPr>
            <a:lvl4pPr lvl="3" rtl="0">
              <a:spcBef>
                <a:spcPts val="0"/>
              </a:spcBef>
              <a:defRPr/>
            </a:lvl4pPr>
            <a:lvl5pPr lvl="4" rtl="0">
              <a:spcBef>
                <a:spcPts val="0"/>
              </a:spcBef>
              <a:defRPr/>
            </a:lvl5pPr>
            <a:lvl6pPr lvl="5" rtl="0">
              <a:spcBef>
                <a:spcPts val="0"/>
              </a:spcBef>
              <a:defRPr/>
            </a:lvl6pPr>
            <a:lvl7pPr lvl="6" rtl="0">
              <a:spcBef>
                <a:spcPts val="0"/>
              </a:spcBef>
              <a:defRPr/>
            </a:lvl7pPr>
            <a:lvl8pPr lvl="7" rtl="0">
              <a:spcBef>
                <a:spcPts val="0"/>
              </a:spcBef>
              <a:defRPr/>
            </a:lvl8pPr>
            <a:lvl9pPr lvl="8" rtl="0">
              <a:spcBef>
                <a:spcPts val="0"/>
              </a:spcBef>
              <a:defRPr/>
            </a:lvl9pPr>
          </a:lstStyle>
          <a:p>
            <a:endParaRPr dirty="0"/>
          </a:p>
        </p:txBody>
      </p:sp>
      <p:sp>
        <p:nvSpPr>
          <p:cNvPr id="15" name="Shape 63">
            <a:extLst>
              <a:ext uri="{FF2B5EF4-FFF2-40B4-BE49-F238E27FC236}">
                <a16:creationId xmlns:a16="http://schemas.microsoft.com/office/drawing/2014/main" xmlns="" id="{676EFBD2-CDC0-47C6-9534-E78B78337A69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3227484" y="4936968"/>
            <a:ext cx="5737034" cy="1540031"/>
          </a:xfrm>
          <a:prstGeom prst="rect">
            <a:avLst/>
          </a:prstGeom>
        </p:spPr>
        <p:txBody>
          <a:bodyPr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buSzPct val="100000"/>
              <a:defRPr sz="1800"/>
            </a:lvl1pPr>
            <a:lvl2pPr lvl="1">
              <a:spcBef>
                <a:spcPts val="0"/>
              </a:spcBef>
              <a:buSzPct val="100000"/>
              <a:defRPr sz="2400"/>
            </a:lvl2pPr>
            <a:lvl3pPr lvl="2">
              <a:spcBef>
                <a:spcPts val="0"/>
              </a:spcBef>
              <a:buSzPct val="100000"/>
              <a:defRPr sz="2400"/>
            </a:lvl3pPr>
            <a:lvl4pPr lvl="3">
              <a:spcBef>
                <a:spcPts val="0"/>
              </a:spcBef>
              <a:buSzPct val="100000"/>
              <a:defRPr sz="2400"/>
            </a:lvl4pPr>
            <a:lvl5pPr lvl="4">
              <a:spcBef>
                <a:spcPts val="0"/>
              </a:spcBef>
              <a:buSzPct val="100000"/>
              <a:defRPr sz="2400"/>
            </a:lvl5pPr>
            <a:lvl6pPr lvl="5">
              <a:spcBef>
                <a:spcPts val="0"/>
              </a:spcBef>
              <a:buSzPct val="100000"/>
              <a:defRPr sz="2400"/>
            </a:lvl6pPr>
            <a:lvl7pPr lvl="6">
              <a:spcBef>
                <a:spcPts val="0"/>
              </a:spcBef>
              <a:buSzPct val="100000"/>
              <a:defRPr sz="2400"/>
            </a:lvl7pPr>
            <a:lvl8pPr lvl="7">
              <a:spcBef>
                <a:spcPts val="0"/>
              </a:spcBef>
              <a:buSzPct val="100000"/>
              <a:defRPr sz="2400"/>
            </a:lvl8pPr>
            <a:lvl9pPr lvl="8">
              <a:spcBef>
                <a:spcPts val="0"/>
              </a:spcBef>
              <a:buSzPct val="100000"/>
              <a:defRPr sz="2400"/>
            </a:lvl9pPr>
          </a:lstStyle>
          <a:p>
            <a:endParaRPr dirty="0"/>
          </a:p>
        </p:txBody>
      </p:sp>
      <p:sp>
        <p:nvSpPr>
          <p:cNvPr id="16" name="Shape 64">
            <a:extLst>
              <a:ext uri="{FF2B5EF4-FFF2-40B4-BE49-F238E27FC236}">
                <a16:creationId xmlns:a16="http://schemas.microsoft.com/office/drawing/2014/main" xmlns="" id="{774AECBA-567C-4EEB-BD04-C1EE3B6B339C}"/>
              </a:ext>
            </a:extLst>
          </p:cNvPr>
          <p:cNvSpPr txBox="1">
            <a:spLocks noGrp="1"/>
          </p:cNvSpPr>
          <p:nvPr>
            <p:ph type="body" idx="2"/>
          </p:nvPr>
        </p:nvSpPr>
        <p:spPr>
          <a:xfrm>
            <a:off x="3227484" y="3284453"/>
            <a:ext cx="5737034" cy="1540031"/>
          </a:xfrm>
          <a:prstGeom prst="rect">
            <a:avLst/>
          </a:prstGeom>
        </p:spPr>
        <p:txBody>
          <a:bodyPr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buSzPct val="100000"/>
              <a:defRPr sz="1800"/>
            </a:lvl1pPr>
            <a:lvl2pPr lvl="1">
              <a:spcBef>
                <a:spcPts val="0"/>
              </a:spcBef>
              <a:buSzPct val="100000"/>
              <a:defRPr sz="2400"/>
            </a:lvl2pPr>
            <a:lvl3pPr lvl="2">
              <a:spcBef>
                <a:spcPts val="0"/>
              </a:spcBef>
              <a:buSzPct val="100000"/>
              <a:defRPr sz="2400"/>
            </a:lvl3pPr>
            <a:lvl4pPr lvl="3">
              <a:spcBef>
                <a:spcPts val="0"/>
              </a:spcBef>
              <a:buSzPct val="100000"/>
              <a:defRPr sz="2400"/>
            </a:lvl4pPr>
            <a:lvl5pPr lvl="4">
              <a:spcBef>
                <a:spcPts val="0"/>
              </a:spcBef>
              <a:buSzPct val="100000"/>
              <a:defRPr sz="2400"/>
            </a:lvl5pPr>
            <a:lvl6pPr lvl="5">
              <a:spcBef>
                <a:spcPts val="0"/>
              </a:spcBef>
              <a:buSzPct val="100000"/>
              <a:defRPr sz="2400"/>
            </a:lvl6pPr>
            <a:lvl7pPr lvl="6">
              <a:spcBef>
                <a:spcPts val="0"/>
              </a:spcBef>
              <a:buSzPct val="100000"/>
              <a:defRPr sz="2400"/>
            </a:lvl7pPr>
            <a:lvl8pPr lvl="7">
              <a:spcBef>
                <a:spcPts val="0"/>
              </a:spcBef>
              <a:buSzPct val="100000"/>
              <a:defRPr sz="2400"/>
            </a:lvl8pPr>
            <a:lvl9pPr lvl="8">
              <a:spcBef>
                <a:spcPts val="0"/>
              </a:spcBef>
              <a:buSzPct val="100000"/>
              <a:defRPr sz="2400"/>
            </a:lvl9pPr>
          </a:lstStyle>
          <a:p>
            <a:endParaRPr dirty="0"/>
          </a:p>
        </p:txBody>
      </p:sp>
      <p:sp>
        <p:nvSpPr>
          <p:cNvPr id="17" name="Shape 64">
            <a:extLst>
              <a:ext uri="{FF2B5EF4-FFF2-40B4-BE49-F238E27FC236}">
                <a16:creationId xmlns:a16="http://schemas.microsoft.com/office/drawing/2014/main" xmlns="" id="{231D7863-D7E8-4293-9265-DF833DF41C4D}"/>
              </a:ext>
            </a:extLst>
          </p:cNvPr>
          <p:cNvSpPr txBox="1">
            <a:spLocks noGrp="1"/>
          </p:cNvSpPr>
          <p:nvPr>
            <p:ph type="body" idx="10"/>
          </p:nvPr>
        </p:nvSpPr>
        <p:spPr>
          <a:xfrm>
            <a:off x="3227484" y="1647631"/>
            <a:ext cx="5737034" cy="1540031"/>
          </a:xfrm>
          <a:prstGeom prst="rect">
            <a:avLst/>
          </a:prstGeom>
        </p:spPr>
        <p:txBody>
          <a:bodyPr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buSzPct val="100000"/>
              <a:defRPr sz="1800"/>
            </a:lvl1pPr>
            <a:lvl2pPr lvl="1">
              <a:spcBef>
                <a:spcPts val="0"/>
              </a:spcBef>
              <a:buSzPct val="100000"/>
              <a:defRPr sz="2400"/>
            </a:lvl2pPr>
            <a:lvl3pPr lvl="2">
              <a:spcBef>
                <a:spcPts val="0"/>
              </a:spcBef>
              <a:buSzPct val="100000"/>
              <a:defRPr sz="2400"/>
            </a:lvl3pPr>
            <a:lvl4pPr lvl="3">
              <a:spcBef>
                <a:spcPts val="0"/>
              </a:spcBef>
              <a:buSzPct val="100000"/>
              <a:defRPr sz="2400"/>
            </a:lvl4pPr>
            <a:lvl5pPr lvl="4">
              <a:spcBef>
                <a:spcPts val="0"/>
              </a:spcBef>
              <a:buSzPct val="100000"/>
              <a:defRPr sz="2400"/>
            </a:lvl5pPr>
            <a:lvl6pPr lvl="5">
              <a:spcBef>
                <a:spcPts val="0"/>
              </a:spcBef>
              <a:buSzPct val="100000"/>
              <a:defRPr sz="2400"/>
            </a:lvl6pPr>
            <a:lvl7pPr lvl="6">
              <a:spcBef>
                <a:spcPts val="0"/>
              </a:spcBef>
              <a:buSzPct val="100000"/>
              <a:defRPr sz="2400"/>
            </a:lvl7pPr>
            <a:lvl8pPr lvl="7">
              <a:spcBef>
                <a:spcPts val="0"/>
              </a:spcBef>
              <a:buSzPct val="100000"/>
              <a:defRPr sz="2400"/>
            </a:lvl8pPr>
            <a:lvl9pPr lvl="8">
              <a:spcBef>
                <a:spcPts val="0"/>
              </a:spcBef>
              <a:buSzPct val="100000"/>
              <a:defRPr sz="2400"/>
            </a:lvl9pPr>
          </a:lstStyle>
          <a:p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4322622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xmlns="" id="{FD08D598-FA97-4DE0-8814-DBA3D0F2CD87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5" name="Shape 95"/>
          <p:cNvSpPr txBox="1">
            <a:spLocks noGrp="1"/>
          </p:cNvSpPr>
          <p:nvPr>
            <p:ph type="title"/>
          </p:nvPr>
        </p:nvSpPr>
        <p:spPr>
          <a:xfrm>
            <a:off x="2114600" y="184567"/>
            <a:ext cx="7962800" cy="847999"/>
          </a:xfrm>
          <a:prstGeom prst="rect">
            <a:avLst/>
          </a:prstGeom>
        </p:spPr>
        <p:txBody>
          <a:bodyPr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defRPr sz="4000">
                <a:solidFill>
                  <a:schemeClr val="bg1"/>
                </a:solidFill>
              </a:defRPr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xmlns="" id="{D9FDFC2B-B381-412C-A902-92A19F9A4BFE}"/>
              </a:ext>
            </a:extLst>
          </p:cNvPr>
          <p:cNvSpPr/>
          <p:nvPr userDrawn="1"/>
        </p:nvSpPr>
        <p:spPr>
          <a:xfrm rot="10800000">
            <a:off x="0" y="0"/>
            <a:ext cx="12192000" cy="1217134"/>
          </a:xfrm>
          <a:prstGeom prst="rect">
            <a:avLst/>
          </a:prstGeom>
          <a:solidFill>
            <a:schemeClr val="bg1">
              <a:alpha val="29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939824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aption">
    <p:spTree>
      <p:nvGrpSpPr>
        <p:cNvPr id="1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xmlns="" id="{E587372F-3251-4EDC-AD3A-77C8B716EC98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xmlns="" id="{AA007780-7147-4197-AD9F-035261392A08}"/>
              </a:ext>
            </a:extLst>
          </p:cNvPr>
          <p:cNvSpPr/>
          <p:nvPr userDrawn="1"/>
        </p:nvSpPr>
        <p:spPr>
          <a:xfrm rot="10800000">
            <a:off x="0" y="0"/>
            <a:ext cx="12192000" cy="1217134"/>
          </a:xfrm>
          <a:prstGeom prst="rect">
            <a:avLst/>
          </a:prstGeom>
          <a:solidFill>
            <a:schemeClr val="bg1">
              <a:alpha val="29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xmlns="" id="{4D3ACA9A-5D6C-4A19-9478-C2DB23BA94FF}"/>
              </a:ext>
            </a:extLst>
          </p:cNvPr>
          <p:cNvSpPr/>
          <p:nvPr userDrawn="1"/>
        </p:nvSpPr>
        <p:spPr>
          <a:xfrm>
            <a:off x="1" y="5638802"/>
            <a:ext cx="12191999" cy="1219198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9" name="Shape 109"/>
          <p:cNvSpPr txBox="1">
            <a:spLocks noGrp="1"/>
          </p:cNvSpPr>
          <p:nvPr>
            <p:ph type="body" idx="1"/>
          </p:nvPr>
        </p:nvSpPr>
        <p:spPr>
          <a:xfrm>
            <a:off x="2459827" y="5889817"/>
            <a:ext cx="8335991" cy="692799"/>
          </a:xfrm>
          <a:prstGeom prst="rect">
            <a:avLst/>
          </a:prstGeom>
        </p:spPr>
        <p:txBody>
          <a:bodyPr lIns="91425" tIns="91425" rIns="91425" bIns="91425" anchor="t" anchorCtr="0">
            <a:normAutofit/>
          </a:bodyPr>
          <a:lstStyle>
            <a:lvl1pPr lvl="0" algn="ctr">
              <a:spcBef>
                <a:spcPts val="480"/>
              </a:spcBef>
              <a:buSzPct val="100000"/>
              <a:buNone/>
              <a:defRPr sz="3600" b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4713322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mall">
    <p:spTree>
      <p:nvGrpSpPr>
        <p:cNvPr id="1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xmlns="" id="{B81BEBF7-6C4D-4F75-A144-B56717ED8281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xmlns="" id="{764645AD-E3E8-4C24-A06C-01E6264100F1}"/>
              </a:ext>
            </a:extLst>
          </p:cNvPr>
          <p:cNvSpPr/>
          <p:nvPr userDrawn="1"/>
        </p:nvSpPr>
        <p:spPr>
          <a:xfrm rot="10800000">
            <a:off x="0" y="-1"/>
            <a:ext cx="12192000" cy="2035277"/>
          </a:xfrm>
          <a:prstGeom prst="rect">
            <a:avLst/>
          </a:prstGeom>
          <a:solidFill>
            <a:schemeClr val="bg1">
              <a:alpha val="29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xmlns="" id="{2D5E66C5-33DC-4887-A226-EB9A52A5AD66}"/>
              </a:ext>
            </a:extLst>
          </p:cNvPr>
          <p:cNvSpPr/>
          <p:nvPr userDrawn="1"/>
        </p:nvSpPr>
        <p:spPr>
          <a:xfrm>
            <a:off x="1" y="4819272"/>
            <a:ext cx="12191999" cy="2038728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393668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xmlns="" id="{84CDE606-9C77-408D-BE03-24680037D9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8361394E-2CAD-4E17-8514-3D6CB383818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41EDCC0C-D0B1-41A7-84F3-DF427032263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322CB2-C0B0-4533-93F7-29C35AD9B5A9}" type="datetimeFigureOut">
              <a:rPr lang="en-US" smtClean="0"/>
              <a:pPr/>
              <a:t>2/27/2025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D1EC9F74-044A-428D-91EA-407292FCE82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D23FBA8E-2865-40A0-A7CB-D3D1D842EF8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473F91B-6294-443A-B4E9-CBD2F357A3C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494883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hape 72"/>
          <p:cNvSpPr txBox="1">
            <a:spLocks noGrp="1"/>
          </p:cNvSpPr>
          <p:nvPr>
            <p:ph type="ctrTitle"/>
          </p:nvPr>
        </p:nvSpPr>
        <p:spPr>
          <a:xfrm>
            <a:off x="3789421" y="1787236"/>
            <a:ext cx="4544682" cy="4544291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r>
              <a:rPr lang="ru-RU" sz="40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ОТКРЫТЫЙ УРОК</a:t>
            </a:r>
            <a:r>
              <a:rPr lang="ru-RU" sz="280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800" b="1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ОП 08 </a:t>
            </a:r>
            <a:r>
              <a:rPr lang="ru-RU" sz="2800" b="1" i="1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Основы предпринимательства и трудоустройства на работу / Социальная адаптация и основы социально-правовых знаний</a:t>
            </a:r>
            <a:r>
              <a:rPr lang="ru-RU" sz="1600" i="1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/>
            </a:r>
            <a:br>
              <a:rPr lang="ru-RU" sz="1600" i="1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2800" i="1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r>
              <a:rPr lang="ru-RU" sz="1600" i="1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/>
            </a:r>
            <a:br>
              <a:rPr lang="ru-RU" sz="1600" i="1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endParaRPr lang="ru-RU" sz="2800" i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541922" y="4942114"/>
            <a:ext cx="331796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Группа</a:t>
            </a:r>
            <a:r>
              <a:rPr lang="ru-RU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8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26</a:t>
            </a:r>
          </a:p>
          <a:p>
            <a:r>
              <a:rPr lang="ru-RU" sz="28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28.12.2024.</a:t>
            </a:r>
            <a:endParaRPr lang="ru-RU" sz="2800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81276118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52400" y="2008907"/>
            <a:ext cx="12039600" cy="4572002"/>
          </a:xfrm>
        </p:spPr>
        <p:txBody>
          <a:bodyPr>
            <a:normAutofit/>
          </a:bodyPr>
          <a:lstStyle/>
          <a:p>
            <a:pPr algn="l">
              <a:lnSpc>
                <a:spcPct val="150000"/>
              </a:lnSpc>
            </a:pPr>
            <a:r>
              <a:rPr lang="ru-RU" sz="24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1). ПОНИМАТЬ ЗНАЧЕНИЕ СЕМЬИ В ОБЩЕСТВЕ ;</a:t>
            </a:r>
          </a:p>
          <a:p>
            <a:pPr algn="l">
              <a:lnSpc>
                <a:spcPct val="150000"/>
              </a:lnSpc>
            </a:pPr>
            <a:r>
              <a:rPr lang="ru-RU" sz="24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24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). ЗНАТЬ СВОИ ПРАВА И ОБЯЗАННОСТИ В СЕМЬЕ;</a:t>
            </a:r>
          </a:p>
          <a:p>
            <a:pPr algn="l">
              <a:lnSpc>
                <a:spcPct val="150000"/>
              </a:lnSpc>
            </a:pPr>
            <a:r>
              <a:rPr lang="ru-RU" sz="24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24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). ПОНИМАТЬ ОТВЕТСТВЕННОСТЬ ЗА  НЕДОБРОСОВЕСТНОЕ ИСПОЛНЕНИЕ   СЕМЕЙНЫХ ОБЯЗАННОСТЕЙ;</a:t>
            </a:r>
          </a:p>
          <a:p>
            <a:pPr algn="l">
              <a:lnSpc>
                <a:spcPct val="150000"/>
              </a:lnSpc>
            </a:pPr>
            <a:r>
              <a:rPr lang="ru-RU" sz="24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24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).ЗНАТЬ ПОРЯДОК РЕАЛИЗАЦИИ СВОИХ ПРАВ В СЕМЬЕ;</a:t>
            </a:r>
          </a:p>
          <a:p>
            <a:pPr algn="l">
              <a:lnSpc>
                <a:spcPct val="150000"/>
              </a:lnSpc>
            </a:pPr>
            <a:r>
              <a:rPr lang="ru-RU" sz="24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24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). ДАЕТ ЗАКОННУЮ ВОЗМОЖНОСТЬ ЗАСТАВИТЬ НЕДОБРОСОВЕСТНЫХ </a:t>
            </a:r>
            <a:r>
              <a:rPr lang="ru-RU" sz="24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ГРАЖДАН </a:t>
            </a:r>
            <a:r>
              <a:rPr lang="ru-RU" sz="24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ВЫПОЛНЯТЬ СЕМЕЙНЫЕ ОБЯЗАННОСТИ;</a:t>
            </a:r>
          </a:p>
          <a:p>
            <a:pPr algn="l">
              <a:lnSpc>
                <a:spcPct val="150000"/>
              </a:lnSpc>
            </a:pPr>
            <a:endParaRPr lang="ru-RU" sz="2400" b="1" i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110836" y="322696"/>
            <a:ext cx="11568546" cy="847725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7030A0"/>
                </a:solidFill>
              </a:rPr>
              <a:t>              </a:t>
            </a:r>
            <a:r>
              <a:rPr lang="ru-RU" b="1" dirty="0" smtClean="0">
                <a:solidFill>
                  <a:srgbClr val="7030A0"/>
                </a:solidFill>
              </a:rPr>
              <a:t/>
            </a:r>
            <a:br>
              <a:rPr lang="ru-RU" b="1" dirty="0" smtClean="0">
                <a:solidFill>
                  <a:srgbClr val="7030A0"/>
                </a:solidFill>
              </a:rPr>
            </a:br>
            <a:r>
              <a:rPr lang="ru-RU" b="1" dirty="0" smtClean="0">
                <a:solidFill>
                  <a:srgbClr val="7030A0"/>
                </a:solidFill>
              </a:rPr>
              <a:t>			       	ПАМЯТКА	</a:t>
            </a:r>
            <a:r>
              <a:rPr lang="ru-RU" b="1" dirty="0">
                <a:solidFill>
                  <a:srgbClr val="7030A0"/>
                </a:solidFill>
              </a:rPr>
              <a:t/>
            </a:r>
            <a:br>
              <a:rPr lang="ru-RU" b="1" dirty="0">
                <a:solidFill>
                  <a:srgbClr val="7030A0"/>
                </a:solidFill>
              </a:rPr>
            </a:br>
            <a:r>
              <a:rPr lang="ru-RU" b="1" dirty="0" smtClean="0">
                <a:solidFill>
                  <a:srgbClr val="7030A0"/>
                </a:solidFill>
              </a:rPr>
              <a:t> 		ЗАЧЕМ </a:t>
            </a:r>
            <a:r>
              <a:rPr lang="ru-RU" b="1" dirty="0" smtClean="0">
                <a:solidFill>
                  <a:srgbClr val="7030A0"/>
                </a:solidFill>
              </a:rPr>
              <a:t>НАДО ЗНАТЬ СЕМЕЙНОЕ 						ПРАВО</a:t>
            </a:r>
            <a:endParaRPr lang="ru-RU" b="1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92328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hape 98"/>
          <p:cNvSpPr txBox="1">
            <a:spLocks noGrp="1"/>
          </p:cNvSpPr>
          <p:nvPr>
            <p:ph type="ctrTitle"/>
          </p:nvPr>
        </p:nvSpPr>
        <p:spPr>
          <a:xfrm>
            <a:off x="0" y="0"/>
            <a:ext cx="9598190" cy="769908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 lvl="0" algn="l" rtl="0">
              <a:spcBef>
                <a:spcPts val="0"/>
              </a:spcBef>
              <a:buNone/>
            </a:pPr>
            <a:endParaRPr lang="en" sz="3600" dirty="0">
              <a:solidFill>
                <a:schemeClr val="tx1">
                  <a:lumMod val="50000"/>
                  <a:lumOff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409" name="Rectangle 1"/>
          <p:cNvSpPr>
            <a:spLocks noChangeArrowheads="1"/>
          </p:cNvSpPr>
          <p:nvPr/>
        </p:nvSpPr>
        <p:spPr bwMode="auto">
          <a:xfrm>
            <a:off x="1856510" y="950148"/>
            <a:ext cx="8382790" cy="30162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R="0" lvl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ru-RU" sz="72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Т</a:t>
            </a:r>
            <a:r>
              <a:rPr kumimoji="0" lang="ru-RU" sz="72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ЕМА УРОКА</a:t>
            </a:r>
          </a:p>
          <a:p>
            <a:pPr marR="0" lvl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lang="ru-RU" sz="2000" dirty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R="0" lvl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R="0" lvl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ru-RU" sz="4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«ОСНОВЫ СЕМЕЙНОГО ПРАВА»</a:t>
            </a:r>
            <a:endParaRPr kumimoji="0" lang="ru-RU" sz="40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4508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pPr marL="0" marR="0" lvl="0" indent="4508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69391" y="3530485"/>
            <a:ext cx="3657598" cy="32003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7886293"/>
      </p:ext>
    </p:extLst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Rectangle 1"/>
          <p:cNvSpPr>
            <a:spLocks noChangeArrowheads="1"/>
          </p:cNvSpPr>
          <p:nvPr/>
        </p:nvSpPr>
        <p:spPr bwMode="auto">
          <a:xfrm>
            <a:off x="287382" y="1513709"/>
            <a:ext cx="696250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842655" y="489788"/>
            <a:ext cx="766156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		ЦЕЛЬ УРОКА:</a:t>
            </a:r>
            <a:endParaRPr lang="ru-RU" sz="4800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20436" y="1741473"/>
            <a:ext cx="10324011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i="1" dirty="0" smtClean="0">
                <a:latin typeface="Times New Roman" pitchFamily="18" charset="0"/>
                <a:cs typeface="Times New Roman" pitchFamily="18" charset="0"/>
              </a:rPr>
              <a:t>Оценить важность и необходимость семейного законодательства в формировании и укреплении семейных отношений</a:t>
            </a:r>
            <a:endParaRPr lang="ru-RU" sz="40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Подзаголовок 6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6471" y="4137660"/>
            <a:ext cx="3902154" cy="27203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8578901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hape 98"/>
          <p:cNvSpPr txBox="1">
            <a:spLocks noGrp="1"/>
          </p:cNvSpPr>
          <p:nvPr>
            <p:ph type="ctrTitle"/>
          </p:nvPr>
        </p:nvSpPr>
        <p:spPr>
          <a:xfrm>
            <a:off x="568036" y="-387927"/>
            <a:ext cx="9030154" cy="1773382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 lvl="0"/>
            <a:r>
              <a:rPr lang="ru-RU" sz="3200" b="1" dirty="0" smtClean="0">
                <a:solidFill>
                  <a:srgbClr val="7030A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БЛИЦ-ОПРОС ПО СЕМЕЙНОМУ ЗАКОНОДАТЕЛЬСТУ</a:t>
            </a:r>
            <a:endParaRPr lang="en" sz="3600" dirty="0">
              <a:solidFill>
                <a:schemeClr val="tx1">
                  <a:lumMod val="50000"/>
                  <a:lumOff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409" name="Rectangle 1"/>
          <p:cNvSpPr>
            <a:spLocks noChangeArrowheads="1"/>
          </p:cNvSpPr>
          <p:nvPr/>
        </p:nvSpPr>
        <p:spPr bwMode="auto">
          <a:xfrm>
            <a:off x="429491" y="873134"/>
            <a:ext cx="11430000" cy="5940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000" b="1" i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endParaRPr lang="ru-RU" sz="2000" b="1" i="1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fontAlgn="base">
              <a:spcBef>
                <a:spcPct val="0"/>
              </a:spcBef>
            </a:pPr>
            <a:r>
              <a:rPr lang="ru-RU" sz="2400" b="1" i="1" dirty="0" smtClean="0">
                <a:solidFill>
                  <a:prstClr val="black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1. Брак не может быть заключен между ________________________________</a:t>
            </a:r>
            <a:endParaRPr lang="ru-RU" sz="2400" dirty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R="0" lvl="0" algn="l" defTabSz="914400" rtl="0" eaLnBrk="1" fontAlgn="base" latinLnBrk="0" hangingPunct="1">
              <a:spcBef>
                <a:spcPct val="0"/>
              </a:spcBef>
              <a:buClrTx/>
              <a:buSzTx/>
              <a:tabLst/>
            </a:pP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2. Брачный возраст</a:t>
            </a:r>
            <a:r>
              <a:rPr kumimoji="0" lang="ru-RU" sz="2400" b="1" i="1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в России определен в ________________ лет</a:t>
            </a:r>
            <a:endParaRPr kumimoji="0" lang="ru-RU" sz="24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R="0" lvl="0" algn="l" defTabSz="914400" rtl="0" eaLnBrk="1" fontAlgn="base" latinLnBrk="0" hangingPunct="1">
              <a:spcBef>
                <a:spcPct val="0"/>
              </a:spcBef>
              <a:buClrTx/>
              <a:buSzTx/>
              <a:tabLst/>
            </a:pP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3. Делает невозможным вступление в брак обстоятельство _______________</a:t>
            </a:r>
            <a:endParaRPr lang="ru-RU" sz="2400" b="1" i="1" dirty="0">
              <a:latin typeface="Times New Roman" pitchFamily="18" charset="0"/>
              <a:cs typeface="Times New Roman" pitchFamily="18" charset="0"/>
            </a:endParaRPr>
          </a:p>
          <a:p>
            <a:pPr marR="0" lvl="0" algn="l" defTabSz="914400" rtl="0" eaLnBrk="1" fontAlgn="base" latinLnBrk="0" hangingPunct="1">
              <a:spcBef>
                <a:spcPct val="0"/>
              </a:spcBef>
              <a:buClrTx/>
              <a:buSzTx/>
              <a:tabLst/>
            </a:pP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4. Брак в РФ заключается _________ ( название органа)</a:t>
            </a:r>
            <a:endParaRPr lang="ru-RU" sz="2400" b="1" i="1" dirty="0">
              <a:latin typeface="Times New Roman" pitchFamily="18" charset="0"/>
              <a:cs typeface="Times New Roman" pitchFamily="18" charset="0"/>
            </a:endParaRPr>
          </a:p>
          <a:p>
            <a:pPr marR="0" lvl="0" algn="l" defTabSz="914400" rtl="0" eaLnBrk="1" fontAlgn="base" latinLnBrk="0" hangingPunct="1">
              <a:spcBef>
                <a:spcPct val="0"/>
              </a:spcBef>
              <a:buClrTx/>
              <a:buSzTx/>
              <a:tabLst/>
            </a:pP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5. Имущественные права супругов определяет ____________________________</a:t>
            </a:r>
            <a:endParaRPr lang="ru-RU" sz="2400" b="1" i="1" dirty="0">
              <a:latin typeface="Times New Roman" pitchFamily="18" charset="0"/>
              <a:cs typeface="Times New Roman" pitchFamily="18" charset="0"/>
            </a:endParaRPr>
          </a:p>
          <a:p>
            <a:pPr marR="0" lvl="0" algn="l" defTabSz="914400" rtl="0" eaLnBrk="1" fontAlgn="base" latinLnBrk="0" hangingPunct="1">
              <a:spcBef>
                <a:spcPct val="0"/>
              </a:spcBef>
              <a:buClrTx/>
              <a:buSzTx/>
              <a:tabLst/>
            </a:pP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6. Имущество, не подлежащее разделу при расторжении брака ____________</a:t>
            </a:r>
            <a:endParaRPr lang="ru-RU" sz="2400" b="1" i="1" dirty="0">
              <a:latin typeface="Times New Roman" pitchFamily="18" charset="0"/>
              <a:cs typeface="Times New Roman" pitchFamily="18" charset="0"/>
            </a:endParaRPr>
          </a:p>
          <a:p>
            <a:pPr marR="0" lvl="0" algn="l" defTabSz="914400" rtl="0" eaLnBrk="1" fontAlgn="base" latinLnBrk="0" hangingPunct="1">
              <a:spcBef>
                <a:spcPct val="0"/>
              </a:spcBef>
              <a:buClrTx/>
              <a:buSzTx/>
              <a:tabLst/>
            </a:pP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7. Несовершеннолетние в возрасте от14 до 18 лет _________(вправе, не вправе) самостоятельно без согласия родителей, усыновителей, </a:t>
            </a:r>
            <a:r>
              <a:rPr lang="ru-RU" sz="2400" b="1" i="1" dirty="0" err="1" smtClean="0">
                <a:latin typeface="Times New Roman" pitchFamily="18" charset="0"/>
                <a:cs typeface="Times New Roman" pitchFamily="18" charset="0"/>
              </a:rPr>
              <a:t>попечителей,в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 соответствии с законом, вносить вклады в кредитные учреждения и распоряжаться ими;</a:t>
            </a:r>
          </a:p>
          <a:p>
            <a:pPr marR="0" lvl="0" algn="l" defTabSz="914400" rtl="0" eaLnBrk="1" fontAlgn="base" latinLnBrk="0" hangingPunct="1">
              <a:spcBef>
                <a:spcPct val="0"/>
              </a:spcBef>
              <a:buClrTx/>
              <a:buSzTx/>
              <a:tabLst/>
            </a:pP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8. Полная дееспособность гражданина признается с возраста ________ лет;</a:t>
            </a:r>
          </a:p>
          <a:p>
            <a:pPr marR="0" lvl="0" algn="l" defTabSz="914400" rtl="0" eaLnBrk="1" fontAlgn="base" latinLnBrk="0" hangingPunct="1">
              <a:spcBef>
                <a:spcPct val="0"/>
              </a:spcBef>
              <a:buClrTx/>
              <a:buSzTx/>
              <a:tabLst/>
            </a:pP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9. В процессе общения родителей со своими детьми семейным правом запрещено</a:t>
            </a:r>
          </a:p>
          <a:p>
            <a:pPr marR="0" lvl="0" algn="l" defTabSz="914400" rtl="0" eaLnBrk="1" fontAlgn="base" latinLnBrk="0" hangingPunct="1">
              <a:spcBef>
                <a:spcPct val="0"/>
              </a:spcBef>
              <a:buClrTx/>
              <a:buSzTx/>
              <a:tabLst/>
            </a:pP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________________________;</a:t>
            </a:r>
          </a:p>
          <a:p>
            <a:pPr marR="0" lvl="0" algn="l" defTabSz="914400" rtl="0" eaLnBrk="1" fontAlgn="base" latinLnBrk="0" hangingPunct="1">
              <a:spcBef>
                <a:spcPct val="0"/>
              </a:spcBef>
              <a:buClrTx/>
              <a:buSzTx/>
              <a:tabLst/>
            </a:pP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10. К обязанностям родителей по образованию детей относятся ____________ </a:t>
            </a:r>
            <a:endParaRPr lang="ru-RU" sz="2400" b="1" i="1" dirty="0">
              <a:latin typeface="Times New Roman" pitchFamily="18" charset="0"/>
              <a:cs typeface="Times New Roman" pitchFamily="18" charset="0"/>
            </a:endParaRPr>
          </a:p>
          <a:p>
            <a:pPr marL="0" marR="0" lvl="0" indent="450850" algn="l" defTabSz="914400" rtl="0" eaLnBrk="1" fontAlgn="base" latinLnBrk="0" hangingPunct="1">
              <a:spcBef>
                <a:spcPct val="0"/>
              </a:spcBef>
              <a:buClrTx/>
              <a:buSzTx/>
              <a:buFontTx/>
              <a:buChar char="•"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91437218"/>
      </p:ext>
    </p:extLst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ЗАДАНИЕ ДЛЯ ГРУППЫ 1</a:t>
            </a:r>
            <a:endParaRPr lang="ru-RU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96982" y="1219200"/>
            <a:ext cx="11887200" cy="56310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>
              <a:lnSpc>
                <a:spcPct val="107000"/>
              </a:lnSpc>
              <a:spcAft>
                <a:spcPts val="0"/>
              </a:spcAft>
            </a:pPr>
            <a:r>
              <a:rPr lang="ru-RU" sz="32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БРАК И СЕМЬЯ</a:t>
            </a:r>
            <a:endParaRPr lang="ru-RU" sz="3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>
              <a:lnSpc>
                <a:spcPct val="107000"/>
              </a:lnSpc>
              <a:spcAft>
                <a:spcPts val="0"/>
              </a:spcAft>
            </a:pPr>
            <a:r>
              <a:rPr lang="ru-RU" sz="12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r>
              <a:rPr lang="ru-RU" sz="24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Задание </a:t>
            </a:r>
            <a:r>
              <a:rPr lang="ru-RU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1: Советуясь в группе,  найти ответы на вопросы:</a:t>
            </a:r>
            <a:endParaRPr lang="ru-RU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>
              <a:lnSpc>
                <a:spcPct val="150000"/>
              </a:lnSpc>
              <a:spcAft>
                <a:spcPts val="0"/>
              </a:spcAft>
            </a:pP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Каковы условия и порядок заключения брака?</a:t>
            </a:r>
            <a:endParaRPr lang="ru-RU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>
              <a:lnSpc>
                <a:spcPct val="150000"/>
              </a:lnSpc>
              <a:spcAft>
                <a:spcPts val="0"/>
              </a:spcAft>
            </a:pP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Укажите возраст вступления в брак</a:t>
            </a:r>
            <a:endParaRPr lang="ru-RU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>
              <a:lnSpc>
                <a:spcPct val="150000"/>
              </a:lnSpc>
              <a:spcAft>
                <a:spcPts val="0"/>
              </a:spcAft>
            </a:pP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Какие обстоятельства могут препятствовать вступлению в брак</a:t>
            </a:r>
            <a:endParaRPr lang="ru-RU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>
              <a:lnSpc>
                <a:spcPct val="150000"/>
              </a:lnSpc>
              <a:spcAft>
                <a:spcPts val="0"/>
              </a:spcAft>
            </a:pP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Когда брак может быть признан недействительным</a:t>
            </a:r>
            <a:endParaRPr lang="ru-RU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>
              <a:lnSpc>
                <a:spcPct val="150000"/>
              </a:lnSpc>
              <a:spcAft>
                <a:spcPts val="0"/>
              </a:spcAft>
            </a:pPr>
            <a:r>
              <a:rPr lang="ru-RU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Задание 2: Решить практическую ситуацию:</a:t>
            </a:r>
            <a:endParaRPr lang="ru-RU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>
              <a:lnSpc>
                <a:spcPct val="150000"/>
              </a:lnSpc>
              <a:spcAft>
                <a:spcPts val="0"/>
              </a:spcAft>
            </a:pP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При вступлении в брак, Алексей скрыл от Елены, что уже состоит в браке, который не расторгнут. Прожив 3 месяца, Елена узнала о тайне мужа. </a:t>
            </a:r>
            <a:endParaRPr lang="ru-RU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>
              <a:spcAft>
                <a:spcPts val="0"/>
              </a:spcAft>
            </a:pPr>
            <a:r>
              <a:rPr lang="ru-RU" sz="24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Задание</a:t>
            </a: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Определить какой брак будет признан </a:t>
            </a:r>
            <a:r>
              <a:rPr lang="ru-RU" sz="2400" dirty="0" err="1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недействительным:Первый</a:t>
            </a:r>
            <a:r>
              <a:rPr lang="ru-RU" sz="2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или второй? Почему?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241098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ЗАДАНИЕ ДЛЯ ГРУППЫ 2</a:t>
            </a:r>
            <a:endParaRPr lang="ru-RU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38545" y="1032566"/>
            <a:ext cx="12053455" cy="56938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>
              <a:spcAft>
                <a:spcPts val="0"/>
              </a:spcAft>
            </a:pP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БРАЧНЫЙ ДОГОВОР</a:t>
            </a:r>
            <a:endParaRPr lang="ru-RU" sz="2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>
              <a:spcAft>
                <a:spcPts val="0"/>
              </a:spcAft>
            </a:pPr>
            <a:r>
              <a:rPr lang="ru-RU" sz="12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ru-RU" sz="1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>
              <a:spcAft>
                <a:spcPts val="0"/>
              </a:spcAft>
            </a:pPr>
            <a:r>
              <a:rPr lang="ru-RU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Задание 1: Советуясь в группе,  найти ответы на вопросы, ответы аргументировать с использованием статей семейного кодекса:</a:t>
            </a:r>
            <a:endParaRPr lang="ru-RU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>
              <a:spcAft>
                <a:spcPts val="0"/>
              </a:spcAft>
            </a:pP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Когда может быть заключен брачный договор</a:t>
            </a:r>
            <a:endParaRPr lang="ru-RU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>
              <a:spcAft>
                <a:spcPts val="0"/>
              </a:spcAft>
            </a:pP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Что супруги могут определить в брачном договоре</a:t>
            </a:r>
            <a:endParaRPr lang="ru-RU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>
              <a:spcAft>
                <a:spcPts val="0"/>
              </a:spcAft>
            </a:pP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Что не может регулировать брачный договор</a:t>
            </a:r>
            <a:endParaRPr lang="ru-RU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>
              <a:spcAft>
                <a:spcPts val="0"/>
              </a:spcAft>
            </a:pP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Каковы условия решения имущественных вопросов после развода супругов</a:t>
            </a:r>
            <a:endParaRPr lang="ru-RU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>
              <a:lnSpc>
                <a:spcPct val="150000"/>
              </a:lnSpc>
              <a:spcAft>
                <a:spcPts val="0"/>
              </a:spcAft>
            </a:pPr>
            <a:r>
              <a:rPr lang="ru-RU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Задание 2: Решить практическую ситуацию:</a:t>
            </a:r>
            <a:endParaRPr lang="ru-RU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>
              <a:spcAft>
                <a:spcPts val="0"/>
              </a:spcAft>
            </a:pP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Татьяна составила с Олегом брачный договор, согласно которому все  имущество, купленное в браке принадлежит Татьяне и останется за ней после развода. Однако, через два года совместной жизни супруги развелись и Олег потребовал чтобы все недвижимое имущество было разделено поровну, ссылаясь при этом на положения СК РФ.</a:t>
            </a:r>
            <a:endParaRPr lang="ru-RU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>
              <a:spcAft>
                <a:spcPts val="0"/>
              </a:spcAft>
            </a:pPr>
            <a:r>
              <a:rPr lang="ru-RU" sz="24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Задание</a:t>
            </a: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Определить как будет разрешен конфликт. Почему?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86046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ЗАДАНИЕ ДЛЯ ГРУППЫ 3</a:t>
            </a:r>
            <a:endParaRPr lang="ru-RU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21672" y="1550701"/>
            <a:ext cx="11748655" cy="52752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>
              <a:lnSpc>
                <a:spcPct val="107000"/>
              </a:lnSpc>
              <a:spcAft>
                <a:spcPts val="0"/>
              </a:spcAft>
            </a:pP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ВЗАИМООТНОШЕНИЯ РОДИТЕЛЕЙ И ДЕТЕЙ</a:t>
            </a:r>
            <a:endParaRPr lang="ru-RU" sz="2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>
              <a:lnSpc>
                <a:spcPct val="107000"/>
              </a:lnSpc>
              <a:spcAft>
                <a:spcPts val="0"/>
              </a:spcAft>
            </a:pPr>
            <a:r>
              <a:rPr lang="ru-RU" sz="12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ru-RU" sz="1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>
              <a:lnSpc>
                <a:spcPct val="150000"/>
              </a:lnSpc>
              <a:spcAft>
                <a:spcPts val="0"/>
              </a:spcAft>
            </a:pP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Задание 1: Советуясь в группе,  найти ответы на вопросы, ответы аргументировать с использованием статей семейного кодекса:</a:t>
            </a:r>
            <a:endParaRPr lang="ru-RU" sz="2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>
              <a:lnSpc>
                <a:spcPct val="150000"/>
              </a:lnSpc>
              <a:spcAft>
                <a:spcPts val="0"/>
              </a:spcAft>
            </a:pP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Назовите обязанности родителей по образованию детей</a:t>
            </a:r>
            <a:endParaRPr lang="ru-RU" sz="2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>
              <a:lnSpc>
                <a:spcPct val="150000"/>
              </a:lnSpc>
              <a:spcAft>
                <a:spcPts val="0"/>
              </a:spcAft>
            </a:pP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Что запрещает право в процессе общения родителей со своими детьми</a:t>
            </a:r>
            <a:endParaRPr lang="ru-RU" sz="2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>
              <a:lnSpc>
                <a:spcPct val="150000"/>
              </a:lnSpc>
              <a:spcAft>
                <a:spcPts val="0"/>
              </a:spcAft>
            </a:pP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В каких случаях устанавливается лишение родительских прав</a:t>
            </a:r>
            <a:endParaRPr lang="ru-RU" sz="2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>
              <a:lnSpc>
                <a:spcPct val="150000"/>
              </a:lnSpc>
              <a:spcAft>
                <a:spcPts val="0"/>
              </a:spcAft>
            </a:pP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Как вы понимаете фразу « В семейном законодательстве закреплены равные права и равные обязанности родителей в отношении детей»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740525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0" y="0"/>
            <a:ext cx="11720945" cy="68326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>
              <a:lnSpc>
                <a:spcPct val="150000"/>
              </a:lnSpc>
              <a:spcAft>
                <a:spcPts val="0"/>
              </a:spcAft>
            </a:pP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Задание 2: Решить практическую ситуацию:</a:t>
            </a:r>
            <a:endParaRPr lang="ru-RU" sz="2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>
              <a:lnSpc>
                <a:spcPct val="150000"/>
              </a:lnSpc>
              <a:spcAft>
                <a:spcPts val="0"/>
              </a:spcAft>
            </a:pP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Пятнадцатилетняя Ольга заявила своим : «Вы обязаны обеспечить мне достойную жизнь. Я должна как Светлана ( ее лучшая подруга) заниматься с репетиторами, ходить на дорогостоящие курсы английского языка, ездить отдыхать за границу…» Родители пытались объяснить дочери, что у них нет таких </a:t>
            </a:r>
            <a:r>
              <a:rPr lang="ru-RU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стредств</a:t>
            </a: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как у отца Светланы – директора одного из крупнейших российских банков. В ответ Ольга процитировала ст.27 Конвенции о правах ребенка, где говориться о признании права ребенка на уровень жизни, необходимые для его физического, умственного, духовного, нравственного и социального развития, Решение этой задачи Конвенция возлагает на родителей. «Почему же вы ее не решаете?» - обиженно спросила она и вышла из комнаты . </a:t>
            </a:r>
            <a:endParaRPr lang="ru-RU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>
              <a:lnSpc>
                <a:spcPct val="150000"/>
              </a:lnSpc>
              <a:spcAft>
                <a:spcPts val="0"/>
              </a:spcAft>
            </a:pPr>
            <a:r>
              <a:rPr lang="ru-RU" sz="24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Задание</a:t>
            </a: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Выскажите ваше мнения о том, права ли Ольга, ответ поясните.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796629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ЗАДАНИЯ ДЛЯ ГРУППЫ 4</a:t>
            </a:r>
            <a:endParaRPr lang="ru-RU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07819" y="1219200"/>
            <a:ext cx="11610108" cy="52216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>
              <a:lnSpc>
                <a:spcPct val="107000"/>
              </a:lnSpc>
              <a:spcAft>
                <a:spcPts val="0"/>
              </a:spcAft>
            </a:pP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ПРАВА ДЕТЕЙ В СЕМЬЕ</a:t>
            </a:r>
            <a:endParaRPr lang="ru-RU" sz="2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>
              <a:lnSpc>
                <a:spcPct val="107000"/>
              </a:lnSpc>
              <a:spcAft>
                <a:spcPts val="0"/>
              </a:spcAft>
            </a:pPr>
            <a:r>
              <a:rPr lang="ru-RU" sz="12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r>
              <a:rPr lang="ru-RU" sz="24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Задание </a:t>
            </a:r>
            <a:r>
              <a:rPr lang="ru-RU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1: Советуясь в группе,  найти ответы на вопросы, ответы аргументировать с использованием статей семейного кодекса:</a:t>
            </a:r>
            <a:endParaRPr lang="ru-RU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>
              <a:spcAft>
                <a:spcPts val="0"/>
              </a:spcAft>
            </a:pP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Какими правами и обязанностями обладает ребенок</a:t>
            </a:r>
            <a:endParaRPr lang="ru-RU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>
              <a:spcAft>
                <a:spcPts val="0"/>
              </a:spcAft>
            </a:pP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Назовите личные права детей</a:t>
            </a:r>
            <a:endParaRPr lang="ru-RU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>
              <a:spcAft>
                <a:spcPts val="0"/>
              </a:spcAft>
            </a:pP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-Назовите имущественные права детей</a:t>
            </a:r>
            <a:endParaRPr lang="ru-RU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>
              <a:spcAft>
                <a:spcPts val="0"/>
              </a:spcAft>
            </a:pP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Кто имеет право на алименты</a:t>
            </a:r>
            <a:endParaRPr lang="ru-RU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>
              <a:lnSpc>
                <a:spcPct val="150000"/>
              </a:lnSpc>
              <a:spcAft>
                <a:spcPts val="0"/>
              </a:spcAft>
            </a:pPr>
            <a:r>
              <a:rPr lang="ru-RU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Задание 2: Решить практическую ситуацию:</a:t>
            </a:r>
            <a:endParaRPr lang="ru-RU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>
              <a:spcAft>
                <a:spcPts val="0"/>
              </a:spcAft>
            </a:pP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16-летняя Ольга получила предложение сниматься в молодежном телесериале. Посчитав, что карьере актрисы может помешать ее недостаточно благозвучная фамилия  </a:t>
            </a:r>
            <a:r>
              <a:rPr lang="ru-RU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Пыжикова</a:t>
            </a: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Ольга обратилась к юристу за консультацией, вправе ли она изменить фамилию, если ее родители откажутся дать свое согласие на это. </a:t>
            </a:r>
            <a:endParaRPr lang="ru-RU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>
              <a:spcAft>
                <a:spcPts val="0"/>
              </a:spcAft>
            </a:pPr>
            <a:r>
              <a:rPr lang="ru-RU" sz="24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Задание:</a:t>
            </a: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Дайте юридическую консультацию по данному вопросу.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08492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Custom 8">
      <a:majorFont>
        <a:latin typeface="Raleway Medium"/>
        <a:ea typeface=""/>
        <a:cs typeface=""/>
      </a:majorFont>
      <a:minorFont>
        <a:latin typeface="Raleway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829</TotalTime>
  <Words>378</Words>
  <Application>Microsoft Office PowerPoint</Application>
  <PresentationFormat>Широкоэкранный</PresentationFormat>
  <Paragraphs>71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6" baseType="lpstr">
      <vt:lpstr>Arial</vt:lpstr>
      <vt:lpstr>Calibri</vt:lpstr>
      <vt:lpstr>Raleway</vt:lpstr>
      <vt:lpstr>Raleway Medium</vt:lpstr>
      <vt:lpstr>Times New Roman</vt:lpstr>
      <vt:lpstr>Office Theme</vt:lpstr>
      <vt:lpstr>ОТКРЫТЫЙ УРОК ОП 08 Основы предпринимательства и трудоустройства на работу / Социальная адаптация и основы социально-правовых знаний   </vt:lpstr>
      <vt:lpstr>Презентация PowerPoint</vt:lpstr>
      <vt:lpstr>Презентация PowerPoint</vt:lpstr>
      <vt:lpstr>БЛИЦ-ОПРОС ПО СЕМЕЙНОМУ ЗАКОНОДАТЕЛЬСТУ</vt:lpstr>
      <vt:lpstr>      ЗАДАНИЕ ДЛЯ ГРУППЫ 1</vt:lpstr>
      <vt:lpstr>ЗАДАНИЕ ДЛЯ ГРУППЫ 2</vt:lpstr>
      <vt:lpstr>ЗАДАНИЕ ДЛЯ ГРУППЫ 3</vt:lpstr>
      <vt:lpstr>Презентация PowerPoint</vt:lpstr>
      <vt:lpstr>ЗАДАНИЯ ДЛЯ ГРУППЫ 4</vt:lpstr>
      <vt:lpstr>                          ПАМЯТКА     ЗАЧЕМ НАДО ЗНАТЬ СЕМЕЙНОЕ       ПРАВО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Suhair Shakeel</dc:creator>
  <cp:lastModifiedBy>Вера Гоглева</cp:lastModifiedBy>
  <cp:revision>94</cp:revision>
  <dcterms:created xsi:type="dcterms:W3CDTF">2017-08-02T20:41:11Z</dcterms:created>
  <dcterms:modified xsi:type="dcterms:W3CDTF">2025-02-27T06:20:24Z</dcterms:modified>
</cp:coreProperties>
</file>