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59" r:id="rId5"/>
    <p:sldId id="258" r:id="rId6"/>
    <p:sldId id="260" r:id="rId7"/>
    <p:sldId id="261" r:id="rId8"/>
    <p:sldId id="262" r:id="rId9"/>
    <p:sldId id="263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D5425-D251-488F-9108-29D194A76F3C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7044-E78E-496E-8D1F-508482B179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D5425-D251-488F-9108-29D194A76F3C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7044-E78E-496E-8D1F-508482B17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D5425-D251-488F-9108-29D194A76F3C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7044-E78E-496E-8D1F-508482B17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D5425-D251-488F-9108-29D194A76F3C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7044-E78E-496E-8D1F-508482B17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D5425-D251-488F-9108-29D194A76F3C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D4E7044-E78E-496E-8D1F-508482B17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D5425-D251-488F-9108-29D194A76F3C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7044-E78E-496E-8D1F-508482B17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D5425-D251-488F-9108-29D194A76F3C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7044-E78E-496E-8D1F-508482B17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D5425-D251-488F-9108-29D194A76F3C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7044-E78E-496E-8D1F-508482B17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D5425-D251-488F-9108-29D194A76F3C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7044-E78E-496E-8D1F-508482B17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D5425-D251-488F-9108-29D194A76F3C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7044-E78E-496E-8D1F-508482B17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D5425-D251-488F-9108-29D194A76F3C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E7044-E78E-496E-8D1F-508482B17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F0D5425-D251-488F-9108-29D194A76F3C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D4E7044-E78E-496E-8D1F-508482B17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smtClean="0"/>
              <a:t>Чудеса в природе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84168" y="4572008"/>
            <a:ext cx="2959806" cy="2097566"/>
          </a:xfrm>
        </p:spPr>
        <p:txBody>
          <a:bodyPr>
            <a:normAutofit fontScale="92500"/>
          </a:bodyPr>
          <a:lstStyle/>
          <a:p>
            <a:pPr algn="l"/>
            <a:endParaRPr lang="ru-RU" sz="1600" dirty="0" smtClean="0">
              <a:solidFill>
                <a:schemeClr val="bg1"/>
              </a:solidFill>
            </a:endParaRPr>
          </a:p>
          <a:p>
            <a:pPr algn="l"/>
            <a:endParaRPr lang="ru-RU" sz="1600" dirty="0" smtClean="0">
              <a:solidFill>
                <a:schemeClr val="bg1"/>
              </a:solidFill>
            </a:endParaRPr>
          </a:p>
          <a:p>
            <a:pPr algn="l"/>
            <a:r>
              <a:rPr lang="ru-RU" sz="1600" dirty="0" smtClean="0">
                <a:solidFill>
                  <a:schemeClr val="bg1"/>
                </a:solidFill>
              </a:rPr>
              <a:t>Разработала :</a:t>
            </a:r>
          </a:p>
          <a:p>
            <a:pPr algn="l"/>
            <a:r>
              <a:rPr lang="ru-RU" sz="1600" dirty="0" smtClean="0">
                <a:solidFill>
                  <a:schemeClr val="bg1"/>
                </a:solidFill>
              </a:rPr>
              <a:t>Борисова Людмила Алексеевна </a:t>
            </a:r>
          </a:p>
          <a:p>
            <a:pPr algn="l"/>
            <a:r>
              <a:rPr lang="ru-RU" sz="1600" dirty="0" smtClean="0">
                <a:solidFill>
                  <a:schemeClr val="bg1"/>
                </a:solidFill>
              </a:rPr>
              <a:t>Воспитатель</a:t>
            </a:r>
          </a:p>
          <a:p>
            <a:pPr algn="l"/>
            <a:r>
              <a:rPr lang="ru-RU" sz="1600" dirty="0" smtClean="0">
                <a:solidFill>
                  <a:schemeClr val="bg1"/>
                </a:solidFill>
              </a:rPr>
              <a:t>МДОУ </a:t>
            </a:r>
            <a:r>
              <a:rPr lang="ru-RU" sz="1600" dirty="0">
                <a:solidFill>
                  <a:schemeClr val="bg1"/>
                </a:solidFill>
              </a:rPr>
              <a:t>«Детский сад Стрежевой» </a:t>
            </a:r>
          </a:p>
          <a:p>
            <a:pPr algn="l"/>
            <a:r>
              <a:rPr lang="ru-RU" sz="1600" dirty="0">
                <a:solidFill>
                  <a:schemeClr val="bg1"/>
                </a:solidFill>
              </a:rPr>
              <a:t>СП «Ромашка»</a:t>
            </a:r>
          </a:p>
          <a:p>
            <a:pPr algn="l"/>
            <a:endParaRPr lang="ru-RU" sz="1600" dirty="0" smtClean="0">
              <a:solidFill>
                <a:schemeClr val="bg1"/>
              </a:solidFill>
            </a:endParaRPr>
          </a:p>
        </p:txBody>
      </p:sp>
      <p:pic>
        <p:nvPicPr>
          <p:cNvPr id="4" name="Рисунок 3" descr="b2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85728"/>
            <a:ext cx="1038225" cy="12477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43241" y="6000768"/>
            <a:ext cx="1644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Схема болота.</a:t>
            </a:r>
            <a:endParaRPr lang="ru-RU" dirty="0"/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1979712" y="1568021"/>
            <a:ext cx="4896544" cy="5040560"/>
            <a:chOff x="1636" y="5236"/>
            <a:chExt cx="8734" cy="8606"/>
          </a:xfrm>
        </p:grpSpPr>
        <p:sp>
          <p:nvSpPr>
            <p:cNvPr id="6" name="Freeform 3"/>
            <p:cNvSpPr>
              <a:spLocks/>
            </p:cNvSpPr>
            <p:nvPr/>
          </p:nvSpPr>
          <p:spPr bwMode="auto">
            <a:xfrm>
              <a:off x="1770" y="5236"/>
              <a:ext cx="8028" cy="2786"/>
            </a:xfrm>
            <a:custGeom>
              <a:avLst/>
              <a:gdLst>
                <a:gd name="T0" fmla="*/ 108 w 8028"/>
                <a:gd name="T1" fmla="*/ 2606 h 2786"/>
                <a:gd name="T2" fmla="*/ 33 w 8028"/>
                <a:gd name="T3" fmla="*/ 2381 h 2786"/>
                <a:gd name="T4" fmla="*/ 108 w 8028"/>
                <a:gd name="T5" fmla="*/ 1391 h 2786"/>
                <a:gd name="T6" fmla="*/ 318 w 8028"/>
                <a:gd name="T7" fmla="*/ 1181 h 2786"/>
                <a:gd name="T8" fmla="*/ 408 w 8028"/>
                <a:gd name="T9" fmla="*/ 1121 h 2786"/>
                <a:gd name="T10" fmla="*/ 498 w 8028"/>
                <a:gd name="T11" fmla="*/ 1091 h 2786"/>
                <a:gd name="T12" fmla="*/ 618 w 8028"/>
                <a:gd name="T13" fmla="*/ 1001 h 2786"/>
                <a:gd name="T14" fmla="*/ 663 w 8028"/>
                <a:gd name="T15" fmla="*/ 986 h 2786"/>
                <a:gd name="T16" fmla="*/ 768 w 8028"/>
                <a:gd name="T17" fmla="*/ 926 h 2786"/>
                <a:gd name="T18" fmla="*/ 888 w 8028"/>
                <a:gd name="T19" fmla="*/ 851 h 2786"/>
                <a:gd name="T20" fmla="*/ 948 w 8028"/>
                <a:gd name="T21" fmla="*/ 791 h 2786"/>
                <a:gd name="T22" fmla="*/ 1143 w 8028"/>
                <a:gd name="T23" fmla="*/ 731 h 2786"/>
                <a:gd name="T24" fmla="*/ 1398 w 8028"/>
                <a:gd name="T25" fmla="*/ 671 h 2786"/>
                <a:gd name="T26" fmla="*/ 1683 w 8028"/>
                <a:gd name="T27" fmla="*/ 551 h 2786"/>
                <a:gd name="T28" fmla="*/ 2073 w 8028"/>
                <a:gd name="T29" fmla="*/ 311 h 2786"/>
                <a:gd name="T30" fmla="*/ 2328 w 8028"/>
                <a:gd name="T31" fmla="*/ 221 h 2786"/>
                <a:gd name="T32" fmla="*/ 3558 w 8028"/>
                <a:gd name="T33" fmla="*/ 191 h 2786"/>
                <a:gd name="T34" fmla="*/ 4188 w 8028"/>
                <a:gd name="T35" fmla="*/ 101 h 2786"/>
                <a:gd name="T36" fmla="*/ 5343 w 8028"/>
                <a:gd name="T37" fmla="*/ 86 h 2786"/>
                <a:gd name="T38" fmla="*/ 5463 w 8028"/>
                <a:gd name="T39" fmla="*/ 131 h 2786"/>
                <a:gd name="T40" fmla="*/ 5703 w 8028"/>
                <a:gd name="T41" fmla="*/ 176 h 2786"/>
                <a:gd name="T42" fmla="*/ 5748 w 8028"/>
                <a:gd name="T43" fmla="*/ 191 h 2786"/>
                <a:gd name="T44" fmla="*/ 5793 w 8028"/>
                <a:gd name="T45" fmla="*/ 221 h 2786"/>
                <a:gd name="T46" fmla="*/ 6048 w 8028"/>
                <a:gd name="T47" fmla="*/ 266 h 2786"/>
                <a:gd name="T48" fmla="*/ 6303 w 8028"/>
                <a:gd name="T49" fmla="*/ 341 h 2786"/>
                <a:gd name="T50" fmla="*/ 6573 w 8028"/>
                <a:gd name="T51" fmla="*/ 476 h 2786"/>
                <a:gd name="T52" fmla="*/ 6693 w 8028"/>
                <a:gd name="T53" fmla="*/ 521 h 2786"/>
                <a:gd name="T54" fmla="*/ 6798 w 8028"/>
                <a:gd name="T55" fmla="*/ 581 h 2786"/>
                <a:gd name="T56" fmla="*/ 6903 w 8028"/>
                <a:gd name="T57" fmla="*/ 656 h 2786"/>
                <a:gd name="T58" fmla="*/ 7068 w 8028"/>
                <a:gd name="T59" fmla="*/ 776 h 2786"/>
                <a:gd name="T60" fmla="*/ 7563 w 8028"/>
                <a:gd name="T61" fmla="*/ 1196 h 2786"/>
                <a:gd name="T62" fmla="*/ 7728 w 8028"/>
                <a:gd name="T63" fmla="*/ 1481 h 2786"/>
                <a:gd name="T64" fmla="*/ 7878 w 8028"/>
                <a:gd name="T65" fmla="*/ 1601 h 2786"/>
                <a:gd name="T66" fmla="*/ 7953 w 8028"/>
                <a:gd name="T67" fmla="*/ 1706 h 2786"/>
                <a:gd name="T68" fmla="*/ 8028 w 8028"/>
                <a:gd name="T69" fmla="*/ 1826 h 2786"/>
                <a:gd name="T70" fmla="*/ 8013 w 8028"/>
                <a:gd name="T71" fmla="*/ 1946 h 2786"/>
                <a:gd name="T72" fmla="*/ 7983 w 8028"/>
                <a:gd name="T73" fmla="*/ 2036 h 2786"/>
                <a:gd name="T74" fmla="*/ 7998 w 8028"/>
                <a:gd name="T75" fmla="*/ 2711 h 2786"/>
                <a:gd name="T76" fmla="*/ 8013 w 8028"/>
                <a:gd name="T77" fmla="*/ 2756 h 2786"/>
                <a:gd name="T78" fmla="*/ 7968 w 8028"/>
                <a:gd name="T79" fmla="*/ 2771 h 2786"/>
                <a:gd name="T80" fmla="*/ 6768 w 8028"/>
                <a:gd name="T81" fmla="*/ 2786 h 2786"/>
                <a:gd name="T82" fmla="*/ 1128 w 8028"/>
                <a:gd name="T83" fmla="*/ 2726 h 2786"/>
                <a:gd name="T84" fmla="*/ 738 w 8028"/>
                <a:gd name="T85" fmla="*/ 2681 h 2786"/>
                <a:gd name="T86" fmla="*/ 48 w 8028"/>
                <a:gd name="T87" fmla="*/ 2681 h 2786"/>
                <a:gd name="T88" fmla="*/ 48 w 8028"/>
                <a:gd name="T89" fmla="*/ 2516 h 2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28" h="2786">
                  <a:moveTo>
                    <a:pt x="108" y="2606"/>
                  </a:moveTo>
                  <a:cubicBezTo>
                    <a:pt x="89" y="2530"/>
                    <a:pt x="58" y="2456"/>
                    <a:pt x="33" y="2381"/>
                  </a:cubicBezTo>
                  <a:cubicBezTo>
                    <a:pt x="39" y="2069"/>
                    <a:pt x="4" y="1703"/>
                    <a:pt x="108" y="1391"/>
                  </a:cubicBezTo>
                  <a:cubicBezTo>
                    <a:pt x="141" y="1292"/>
                    <a:pt x="236" y="1227"/>
                    <a:pt x="318" y="1181"/>
                  </a:cubicBezTo>
                  <a:cubicBezTo>
                    <a:pt x="350" y="1163"/>
                    <a:pt x="378" y="1141"/>
                    <a:pt x="408" y="1121"/>
                  </a:cubicBezTo>
                  <a:cubicBezTo>
                    <a:pt x="434" y="1103"/>
                    <a:pt x="498" y="1091"/>
                    <a:pt x="498" y="1091"/>
                  </a:cubicBezTo>
                  <a:cubicBezTo>
                    <a:pt x="538" y="1061"/>
                    <a:pt x="578" y="1031"/>
                    <a:pt x="618" y="1001"/>
                  </a:cubicBezTo>
                  <a:cubicBezTo>
                    <a:pt x="631" y="992"/>
                    <a:pt x="649" y="993"/>
                    <a:pt x="663" y="986"/>
                  </a:cubicBezTo>
                  <a:cubicBezTo>
                    <a:pt x="699" y="968"/>
                    <a:pt x="735" y="949"/>
                    <a:pt x="768" y="926"/>
                  </a:cubicBezTo>
                  <a:cubicBezTo>
                    <a:pt x="890" y="839"/>
                    <a:pt x="719" y="918"/>
                    <a:pt x="888" y="851"/>
                  </a:cubicBezTo>
                  <a:cubicBezTo>
                    <a:pt x="908" y="831"/>
                    <a:pt x="924" y="807"/>
                    <a:pt x="948" y="791"/>
                  </a:cubicBezTo>
                  <a:cubicBezTo>
                    <a:pt x="1003" y="754"/>
                    <a:pt x="1081" y="746"/>
                    <a:pt x="1143" y="731"/>
                  </a:cubicBezTo>
                  <a:cubicBezTo>
                    <a:pt x="1227" y="710"/>
                    <a:pt x="1314" y="695"/>
                    <a:pt x="1398" y="671"/>
                  </a:cubicBezTo>
                  <a:cubicBezTo>
                    <a:pt x="1500" y="642"/>
                    <a:pt x="1586" y="583"/>
                    <a:pt x="1683" y="551"/>
                  </a:cubicBezTo>
                  <a:cubicBezTo>
                    <a:pt x="1807" y="452"/>
                    <a:pt x="1930" y="376"/>
                    <a:pt x="2073" y="311"/>
                  </a:cubicBezTo>
                  <a:cubicBezTo>
                    <a:pt x="2166" y="269"/>
                    <a:pt x="2224" y="225"/>
                    <a:pt x="2328" y="221"/>
                  </a:cubicBezTo>
                  <a:cubicBezTo>
                    <a:pt x="2738" y="207"/>
                    <a:pt x="3148" y="201"/>
                    <a:pt x="3558" y="191"/>
                  </a:cubicBezTo>
                  <a:cubicBezTo>
                    <a:pt x="3924" y="99"/>
                    <a:pt x="3716" y="137"/>
                    <a:pt x="4188" y="101"/>
                  </a:cubicBezTo>
                  <a:cubicBezTo>
                    <a:pt x="4640" y="0"/>
                    <a:pt x="4384" y="47"/>
                    <a:pt x="5343" y="86"/>
                  </a:cubicBezTo>
                  <a:cubicBezTo>
                    <a:pt x="5386" y="88"/>
                    <a:pt x="5422" y="120"/>
                    <a:pt x="5463" y="131"/>
                  </a:cubicBezTo>
                  <a:cubicBezTo>
                    <a:pt x="5598" y="168"/>
                    <a:pt x="5566" y="159"/>
                    <a:pt x="5703" y="176"/>
                  </a:cubicBezTo>
                  <a:cubicBezTo>
                    <a:pt x="5718" y="181"/>
                    <a:pt x="5734" y="184"/>
                    <a:pt x="5748" y="191"/>
                  </a:cubicBezTo>
                  <a:cubicBezTo>
                    <a:pt x="5764" y="199"/>
                    <a:pt x="5776" y="215"/>
                    <a:pt x="5793" y="221"/>
                  </a:cubicBezTo>
                  <a:cubicBezTo>
                    <a:pt x="5874" y="251"/>
                    <a:pt x="5964" y="247"/>
                    <a:pt x="6048" y="266"/>
                  </a:cubicBezTo>
                  <a:cubicBezTo>
                    <a:pt x="6131" y="285"/>
                    <a:pt x="6222" y="314"/>
                    <a:pt x="6303" y="341"/>
                  </a:cubicBezTo>
                  <a:cubicBezTo>
                    <a:pt x="6399" y="373"/>
                    <a:pt x="6483" y="431"/>
                    <a:pt x="6573" y="476"/>
                  </a:cubicBezTo>
                  <a:cubicBezTo>
                    <a:pt x="6708" y="543"/>
                    <a:pt x="6494" y="410"/>
                    <a:pt x="6693" y="521"/>
                  </a:cubicBezTo>
                  <a:cubicBezTo>
                    <a:pt x="6829" y="597"/>
                    <a:pt x="6689" y="545"/>
                    <a:pt x="6798" y="581"/>
                  </a:cubicBezTo>
                  <a:cubicBezTo>
                    <a:pt x="6915" y="698"/>
                    <a:pt x="6765" y="557"/>
                    <a:pt x="6903" y="656"/>
                  </a:cubicBezTo>
                  <a:cubicBezTo>
                    <a:pt x="6962" y="698"/>
                    <a:pt x="6996" y="752"/>
                    <a:pt x="7068" y="776"/>
                  </a:cubicBezTo>
                  <a:cubicBezTo>
                    <a:pt x="7227" y="935"/>
                    <a:pt x="7432" y="999"/>
                    <a:pt x="7563" y="1196"/>
                  </a:cubicBezTo>
                  <a:cubicBezTo>
                    <a:pt x="7588" y="1294"/>
                    <a:pt x="7656" y="1409"/>
                    <a:pt x="7728" y="1481"/>
                  </a:cubicBezTo>
                  <a:cubicBezTo>
                    <a:pt x="7773" y="1526"/>
                    <a:pt x="7833" y="1556"/>
                    <a:pt x="7878" y="1601"/>
                  </a:cubicBezTo>
                  <a:cubicBezTo>
                    <a:pt x="7894" y="1617"/>
                    <a:pt x="7938" y="1683"/>
                    <a:pt x="7953" y="1706"/>
                  </a:cubicBezTo>
                  <a:cubicBezTo>
                    <a:pt x="7978" y="1746"/>
                    <a:pt x="8028" y="1826"/>
                    <a:pt x="8028" y="1826"/>
                  </a:cubicBezTo>
                  <a:cubicBezTo>
                    <a:pt x="8023" y="1866"/>
                    <a:pt x="8021" y="1907"/>
                    <a:pt x="8013" y="1946"/>
                  </a:cubicBezTo>
                  <a:cubicBezTo>
                    <a:pt x="8006" y="1977"/>
                    <a:pt x="7983" y="2036"/>
                    <a:pt x="7983" y="2036"/>
                  </a:cubicBezTo>
                  <a:cubicBezTo>
                    <a:pt x="7988" y="2261"/>
                    <a:pt x="7989" y="2486"/>
                    <a:pt x="7998" y="2711"/>
                  </a:cubicBezTo>
                  <a:cubicBezTo>
                    <a:pt x="7999" y="2727"/>
                    <a:pt x="8020" y="2742"/>
                    <a:pt x="8013" y="2756"/>
                  </a:cubicBezTo>
                  <a:cubicBezTo>
                    <a:pt x="8006" y="2770"/>
                    <a:pt x="7984" y="2771"/>
                    <a:pt x="7968" y="2771"/>
                  </a:cubicBezTo>
                  <a:cubicBezTo>
                    <a:pt x="7568" y="2781"/>
                    <a:pt x="7168" y="2781"/>
                    <a:pt x="6768" y="2786"/>
                  </a:cubicBezTo>
                  <a:cubicBezTo>
                    <a:pt x="4888" y="2767"/>
                    <a:pt x="3008" y="2740"/>
                    <a:pt x="1128" y="2726"/>
                  </a:cubicBezTo>
                  <a:cubicBezTo>
                    <a:pt x="996" y="2707"/>
                    <a:pt x="872" y="2691"/>
                    <a:pt x="738" y="2681"/>
                  </a:cubicBezTo>
                  <a:cubicBezTo>
                    <a:pt x="686" y="2683"/>
                    <a:pt x="115" y="2717"/>
                    <a:pt x="48" y="2681"/>
                  </a:cubicBezTo>
                  <a:cubicBezTo>
                    <a:pt x="0" y="2655"/>
                    <a:pt x="48" y="2571"/>
                    <a:pt x="48" y="2516"/>
                  </a:cubicBezTo>
                </a:path>
              </a:pathLst>
            </a:custGeom>
            <a:solidFill>
              <a:srgbClr val="9BBB59"/>
            </a:solidFill>
            <a:ln w="38100" cmpd="sng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Freeform 4"/>
            <p:cNvSpPr>
              <a:spLocks/>
            </p:cNvSpPr>
            <p:nvPr/>
          </p:nvSpPr>
          <p:spPr bwMode="auto">
            <a:xfrm>
              <a:off x="1636" y="9927"/>
              <a:ext cx="8734" cy="3915"/>
            </a:xfrm>
            <a:custGeom>
              <a:avLst/>
              <a:gdLst>
                <a:gd name="T0" fmla="*/ 167 w 8734"/>
                <a:gd name="T1" fmla="*/ 0 h 3915"/>
                <a:gd name="T2" fmla="*/ 107 w 8734"/>
                <a:gd name="T3" fmla="*/ 180 h 3915"/>
                <a:gd name="T4" fmla="*/ 77 w 8734"/>
                <a:gd name="T5" fmla="*/ 270 h 3915"/>
                <a:gd name="T6" fmla="*/ 62 w 8734"/>
                <a:gd name="T7" fmla="*/ 315 h 3915"/>
                <a:gd name="T8" fmla="*/ 107 w 8734"/>
                <a:gd name="T9" fmla="*/ 1305 h 3915"/>
                <a:gd name="T10" fmla="*/ 92 w 8734"/>
                <a:gd name="T11" fmla="*/ 1470 h 3915"/>
                <a:gd name="T12" fmla="*/ 47 w 8734"/>
                <a:gd name="T13" fmla="*/ 1575 h 3915"/>
                <a:gd name="T14" fmla="*/ 17 w 8734"/>
                <a:gd name="T15" fmla="*/ 1680 h 3915"/>
                <a:gd name="T16" fmla="*/ 47 w 8734"/>
                <a:gd name="T17" fmla="*/ 2025 h 3915"/>
                <a:gd name="T18" fmla="*/ 92 w 8734"/>
                <a:gd name="T19" fmla="*/ 2085 h 3915"/>
                <a:gd name="T20" fmla="*/ 257 w 8734"/>
                <a:gd name="T21" fmla="*/ 2295 h 3915"/>
                <a:gd name="T22" fmla="*/ 362 w 8734"/>
                <a:gd name="T23" fmla="*/ 2490 h 3915"/>
                <a:gd name="T24" fmla="*/ 422 w 8734"/>
                <a:gd name="T25" fmla="*/ 2505 h 3915"/>
                <a:gd name="T26" fmla="*/ 452 w 8734"/>
                <a:gd name="T27" fmla="*/ 2550 h 3915"/>
                <a:gd name="T28" fmla="*/ 707 w 8734"/>
                <a:gd name="T29" fmla="*/ 2625 h 3915"/>
                <a:gd name="T30" fmla="*/ 812 w 8734"/>
                <a:gd name="T31" fmla="*/ 2700 h 3915"/>
                <a:gd name="T32" fmla="*/ 902 w 8734"/>
                <a:gd name="T33" fmla="*/ 2865 h 3915"/>
                <a:gd name="T34" fmla="*/ 1127 w 8734"/>
                <a:gd name="T35" fmla="*/ 3060 h 3915"/>
                <a:gd name="T36" fmla="*/ 1172 w 8734"/>
                <a:gd name="T37" fmla="*/ 3105 h 3915"/>
                <a:gd name="T38" fmla="*/ 1217 w 8734"/>
                <a:gd name="T39" fmla="*/ 3120 h 3915"/>
                <a:gd name="T40" fmla="*/ 1292 w 8734"/>
                <a:gd name="T41" fmla="*/ 3165 h 3915"/>
                <a:gd name="T42" fmla="*/ 1577 w 8734"/>
                <a:gd name="T43" fmla="*/ 3240 h 3915"/>
                <a:gd name="T44" fmla="*/ 2087 w 8734"/>
                <a:gd name="T45" fmla="*/ 3210 h 3915"/>
                <a:gd name="T46" fmla="*/ 2492 w 8734"/>
                <a:gd name="T47" fmla="*/ 3300 h 3915"/>
                <a:gd name="T48" fmla="*/ 3602 w 8734"/>
                <a:gd name="T49" fmla="*/ 3510 h 3915"/>
                <a:gd name="T50" fmla="*/ 4517 w 8734"/>
                <a:gd name="T51" fmla="*/ 3615 h 3915"/>
                <a:gd name="T52" fmla="*/ 4802 w 8734"/>
                <a:gd name="T53" fmla="*/ 3780 h 3915"/>
                <a:gd name="T54" fmla="*/ 5132 w 8734"/>
                <a:gd name="T55" fmla="*/ 3855 h 3915"/>
                <a:gd name="T56" fmla="*/ 5417 w 8734"/>
                <a:gd name="T57" fmla="*/ 3915 h 3915"/>
                <a:gd name="T58" fmla="*/ 5807 w 8734"/>
                <a:gd name="T59" fmla="*/ 3840 h 3915"/>
                <a:gd name="T60" fmla="*/ 6017 w 8734"/>
                <a:gd name="T61" fmla="*/ 3795 h 3915"/>
                <a:gd name="T62" fmla="*/ 6182 w 8734"/>
                <a:gd name="T63" fmla="*/ 3765 h 3915"/>
                <a:gd name="T64" fmla="*/ 6212 w 8734"/>
                <a:gd name="T65" fmla="*/ 3405 h 3915"/>
                <a:gd name="T66" fmla="*/ 6242 w 8734"/>
                <a:gd name="T67" fmla="*/ 3360 h 3915"/>
                <a:gd name="T68" fmla="*/ 6317 w 8734"/>
                <a:gd name="T69" fmla="*/ 3165 h 3915"/>
                <a:gd name="T70" fmla="*/ 6542 w 8734"/>
                <a:gd name="T71" fmla="*/ 3075 h 3915"/>
                <a:gd name="T72" fmla="*/ 6872 w 8734"/>
                <a:gd name="T73" fmla="*/ 3045 h 3915"/>
                <a:gd name="T74" fmla="*/ 7562 w 8734"/>
                <a:gd name="T75" fmla="*/ 3015 h 3915"/>
                <a:gd name="T76" fmla="*/ 7682 w 8734"/>
                <a:gd name="T77" fmla="*/ 2970 h 3915"/>
                <a:gd name="T78" fmla="*/ 7787 w 8734"/>
                <a:gd name="T79" fmla="*/ 2940 h 3915"/>
                <a:gd name="T80" fmla="*/ 7907 w 8734"/>
                <a:gd name="T81" fmla="*/ 2865 h 3915"/>
                <a:gd name="T82" fmla="*/ 8102 w 8734"/>
                <a:gd name="T83" fmla="*/ 2775 h 3915"/>
                <a:gd name="T84" fmla="*/ 8327 w 8734"/>
                <a:gd name="T85" fmla="*/ 2640 h 3915"/>
                <a:gd name="T86" fmla="*/ 8477 w 8734"/>
                <a:gd name="T87" fmla="*/ 2475 h 3915"/>
                <a:gd name="T88" fmla="*/ 8507 w 8734"/>
                <a:gd name="T89" fmla="*/ 2430 h 3915"/>
                <a:gd name="T90" fmla="*/ 8552 w 8734"/>
                <a:gd name="T91" fmla="*/ 2400 h 3915"/>
                <a:gd name="T92" fmla="*/ 8597 w 8734"/>
                <a:gd name="T93" fmla="*/ 2340 h 3915"/>
                <a:gd name="T94" fmla="*/ 8657 w 8734"/>
                <a:gd name="T95" fmla="*/ 2220 h 3915"/>
                <a:gd name="T96" fmla="*/ 8702 w 8734"/>
                <a:gd name="T97" fmla="*/ 2025 h 3915"/>
                <a:gd name="T98" fmla="*/ 8732 w 8734"/>
                <a:gd name="T99" fmla="*/ 1575 h 3915"/>
                <a:gd name="T100" fmla="*/ 8657 w 8734"/>
                <a:gd name="T101" fmla="*/ 1170 h 3915"/>
                <a:gd name="T102" fmla="*/ 8462 w 8734"/>
                <a:gd name="T103" fmla="*/ 945 h 3915"/>
                <a:gd name="T104" fmla="*/ 8357 w 8734"/>
                <a:gd name="T105" fmla="*/ 780 h 3915"/>
                <a:gd name="T106" fmla="*/ 8342 w 8734"/>
                <a:gd name="T107" fmla="*/ 675 h 3915"/>
                <a:gd name="T108" fmla="*/ 8237 w 8734"/>
                <a:gd name="T109" fmla="*/ 540 h 3915"/>
                <a:gd name="T110" fmla="*/ 8162 w 8734"/>
                <a:gd name="T111" fmla="*/ 465 h 3915"/>
                <a:gd name="T112" fmla="*/ 167 w 8734"/>
                <a:gd name="T113" fmla="*/ 0 h 3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734" h="3915">
                  <a:moveTo>
                    <a:pt x="167" y="0"/>
                  </a:moveTo>
                  <a:cubicBezTo>
                    <a:pt x="153" y="69"/>
                    <a:pt x="127" y="114"/>
                    <a:pt x="107" y="180"/>
                  </a:cubicBezTo>
                  <a:cubicBezTo>
                    <a:pt x="98" y="210"/>
                    <a:pt x="87" y="240"/>
                    <a:pt x="77" y="270"/>
                  </a:cubicBezTo>
                  <a:cubicBezTo>
                    <a:pt x="72" y="285"/>
                    <a:pt x="62" y="315"/>
                    <a:pt x="62" y="315"/>
                  </a:cubicBezTo>
                  <a:cubicBezTo>
                    <a:pt x="77" y="1162"/>
                    <a:pt x="30" y="918"/>
                    <a:pt x="107" y="1305"/>
                  </a:cubicBezTo>
                  <a:cubicBezTo>
                    <a:pt x="102" y="1360"/>
                    <a:pt x="100" y="1415"/>
                    <a:pt x="92" y="1470"/>
                  </a:cubicBezTo>
                  <a:cubicBezTo>
                    <a:pt x="87" y="1505"/>
                    <a:pt x="60" y="1545"/>
                    <a:pt x="47" y="1575"/>
                  </a:cubicBezTo>
                  <a:cubicBezTo>
                    <a:pt x="34" y="1605"/>
                    <a:pt x="25" y="1650"/>
                    <a:pt x="17" y="1680"/>
                  </a:cubicBezTo>
                  <a:cubicBezTo>
                    <a:pt x="23" y="1795"/>
                    <a:pt x="0" y="1920"/>
                    <a:pt x="47" y="2025"/>
                  </a:cubicBezTo>
                  <a:cubicBezTo>
                    <a:pt x="57" y="2048"/>
                    <a:pt x="78" y="2065"/>
                    <a:pt x="92" y="2085"/>
                  </a:cubicBezTo>
                  <a:cubicBezTo>
                    <a:pt x="145" y="2161"/>
                    <a:pt x="180" y="2244"/>
                    <a:pt x="257" y="2295"/>
                  </a:cubicBezTo>
                  <a:cubicBezTo>
                    <a:pt x="273" y="2327"/>
                    <a:pt x="346" y="2474"/>
                    <a:pt x="362" y="2490"/>
                  </a:cubicBezTo>
                  <a:cubicBezTo>
                    <a:pt x="377" y="2505"/>
                    <a:pt x="402" y="2500"/>
                    <a:pt x="422" y="2505"/>
                  </a:cubicBezTo>
                  <a:cubicBezTo>
                    <a:pt x="432" y="2520"/>
                    <a:pt x="436" y="2541"/>
                    <a:pt x="452" y="2550"/>
                  </a:cubicBezTo>
                  <a:cubicBezTo>
                    <a:pt x="522" y="2588"/>
                    <a:pt x="626" y="2609"/>
                    <a:pt x="707" y="2625"/>
                  </a:cubicBezTo>
                  <a:cubicBezTo>
                    <a:pt x="741" y="2651"/>
                    <a:pt x="784" y="2667"/>
                    <a:pt x="812" y="2700"/>
                  </a:cubicBezTo>
                  <a:cubicBezTo>
                    <a:pt x="856" y="2753"/>
                    <a:pt x="853" y="2812"/>
                    <a:pt x="902" y="2865"/>
                  </a:cubicBezTo>
                  <a:cubicBezTo>
                    <a:pt x="989" y="2960"/>
                    <a:pt x="1038" y="2984"/>
                    <a:pt x="1127" y="3060"/>
                  </a:cubicBezTo>
                  <a:cubicBezTo>
                    <a:pt x="1143" y="3074"/>
                    <a:pt x="1154" y="3093"/>
                    <a:pt x="1172" y="3105"/>
                  </a:cubicBezTo>
                  <a:cubicBezTo>
                    <a:pt x="1185" y="3114"/>
                    <a:pt x="1203" y="3113"/>
                    <a:pt x="1217" y="3120"/>
                  </a:cubicBezTo>
                  <a:cubicBezTo>
                    <a:pt x="1243" y="3133"/>
                    <a:pt x="1265" y="3153"/>
                    <a:pt x="1292" y="3165"/>
                  </a:cubicBezTo>
                  <a:cubicBezTo>
                    <a:pt x="1383" y="3206"/>
                    <a:pt x="1483" y="3209"/>
                    <a:pt x="1577" y="3240"/>
                  </a:cubicBezTo>
                  <a:cubicBezTo>
                    <a:pt x="1747" y="3230"/>
                    <a:pt x="1917" y="3206"/>
                    <a:pt x="2087" y="3210"/>
                  </a:cubicBezTo>
                  <a:cubicBezTo>
                    <a:pt x="2218" y="3213"/>
                    <a:pt x="2361" y="3281"/>
                    <a:pt x="2492" y="3300"/>
                  </a:cubicBezTo>
                  <a:cubicBezTo>
                    <a:pt x="2825" y="3500"/>
                    <a:pt x="3225" y="3477"/>
                    <a:pt x="3602" y="3510"/>
                  </a:cubicBezTo>
                  <a:cubicBezTo>
                    <a:pt x="3908" y="3537"/>
                    <a:pt x="4212" y="3577"/>
                    <a:pt x="4517" y="3615"/>
                  </a:cubicBezTo>
                  <a:cubicBezTo>
                    <a:pt x="4597" y="3669"/>
                    <a:pt x="4715" y="3743"/>
                    <a:pt x="4802" y="3780"/>
                  </a:cubicBezTo>
                  <a:cubicBezTo>
                    <a:pt x="4903" y="3823"/>
                    <a:pt x="5025" y="3837"/>
                    <a:pt x="5132" y="3855"/>
                  </a:cubicBezTo>
                  <a:cubicBezTo>
                    <a:pt x="5213" y="3909"/>
                    <a:pt x="5417" y="3915"/>
                    <a:pt x="5417" y="3915"/>
                  </a:cubicBezTo>
                  <a:cubicBezTo>
                    <a:pt x="5547" y="3890"/>
                    <a:pt x="5677" y="3866"/>
                    <a:pt x="5807" y="3840"/>
                  </a:cubicBezTo>
                  <a:cubicBezTo>
                    <a:pt x="5877" y="3826"/>
                    <a:pt x="5947" y="3809"/>
                    <a:pt x="6017" y="3795"/>
                  </a:cubicBezTo>
                  <a:cubicBezTo>
                    <a:pt x="6072" y="3784"/>
                    <a:pt x="6182" y="3765"/>
                    <a:pt x="6182" y="3765"/>
                  </a:cubicBezTo>
                  <a:cubicBezTo>
                    <a:pt x="6194" y="3645"/>
                    <a:pt x="6191" y="3524"/>
                    <a:pt x="6212" y="3405"/>
                  </a:cubicBezTo>
                  <a:cubicBezTo>
                    <a:pt x="6215" y="3387"/>
                    <a:pt x="6234" y="3376"/>
                    <a:pt x="6242" y="3360"/>
                  </a:cubicBezTo>
                  <a:cubicBezTo>
                    <a:pt x="6273" y="3298"/>
                    <a:pt x="6291" y="3230"/>
                    <a:pt x="6317" y="3165"/>
                  </a:cubicBezTo>
                  <a:cubicBezTo>
                    <a:pt x="6330" y="3132"/>
                    <a:pt x="6519" y="3078"/>
                    <a:pt x="6542" y="3075"/>
                  </a:cubicBezTo>
                  <a:cubicBezTo>
                    <a:pt x="6651" y="3060"/>
                    <a:pt x="6762" y="3051"/>
                    <a:pt x="6872" y="3045"/>
                  </a:cubicBezTo>
                  <a:cubicBezTo>
                    <a:pt x="7102" y="3031"/>
                    <a:pt x="7332" y="3025"/>
                    <a:pt x="7562" y="3015"/>
                  </a:cubicBezTo>
                  <a:cubicBezTo>
                    <a:pt x="7752" y="2977"/>
                    <a:pt x="7547" y="3028"/>
                    <a:pt x="7682" y="2970"/>
                  </a:cubicBezTo>
                  <a:cubicBezTo>
                    <a:pt x="7720" y="2954"/>
                    <a:pt x="7751" y="2959"/>
                    <a:pt x="7787" y="2940"/>
                  </a:cubicBezTo>
                  <a:cubicBezTo>
                    <a:pt x="7828" y="2917"/>
                    <a:pt x="7862" y="2880"/>
                    <a:pt x="7907" y="2865"/>
                  </a:cubicBezTo>
                  <a:cubicBezTo>
                    <a:pt x="7981" y="2840"/>
                    <a:pt x="8035" y="2812"/>
                    <a:pt x="8102" y="2775"/>
                  </a:cubicBezTo>
                  <a:cubicBezTo>
                    <a:pt x="8180" y="2732"/>
                    <a:pt x="8243" y="2668"/>
                    <a:pt x="8327" y="2640"/>
                  </a:cubicBezTo>
                  <a:cubicBezTo>
                    <a:pt x="8379" y="2588"/>
                    <a:pt x="8430" y="2532"/>
                    <a:pt x="8477" y="2475"/>
                  </a:cubicBezTo>
                  <a:cubicBezTo>
                    <a:pt x="8489" y="2461"/>
                    <a:pt x="8494" y="2443"/>
                    <a:pt x="8507" y="2430"/>
                  </a:cubicBezTo>
                  <a:cubicBezTo>
                    <a:pt x="8520" y="2417"/>
                    <a:pt x="8539" y="2413"/>
                    <a:pt x="8552" y="2400"/>
                  </a:cubicBezTo>
                  <a:cubicBezTo>
                    <a:pt x="8570" y="2382"/>
                    <a:pt x="8584" y="2362"/>
                    <a:pt x="8597" y="2340"/>
                  </a:cubicBezTo>
                  <a:cubicBezTo>
                    <a:pt x="8620" y="2301"/>
                    <a:pt x="8657" y="2220"/>
                    <a:pt x="8657" y="2220"/>
                  </a:cubicBezTo>
                  <a:cubicBezTo>
                    <a:pt x="8690" y="2054"/>
                    <a:pt x="8671" y="2118"/>
                    <a:pt x="8702" y="2025"/>
                  </a:cubicBezTo>
                  <a:cubicBezTo>
                    <a:pt x="8712" y="1875"/>
                    <a:pt x="8729" y="1725"/>
                    <a:pt x="8732" y="1575"/>
                  </a:cubicBezTo>
                  <a:cubicBezTo>
                    <a:pt x="8734" y="1502"/>
                    <a:pt x="8705" y="1254"/>
                    <a:pt x="8657" y="1170"/>
                  </a:cubicBezTo>
                  <a:cubicBezTo>
                    <a:pt x="8625" y="1114"/>
                    <a:pt x="8479" y="979"/>
                    <a:pt x="8462" y="945"/>
                  </a:cubicBezTo>
                  <a:cubicBezTo>
                    <a:pt x="8431" y="884"/>
                    <a:pt x="8398" y="835"/>
                    <a:pt x="8357" y="780"/>
                  </a:cubicBezTo>
                  <a:cubicBezTo>
                    <a:pt x="8352" y="745"/>
                    <a:pt x="8352" y="709"/>
                    <a:pt x="8342" y="675"/>
                  </a:cubicBezTo>
                  <a:cubicBezTo>
                    <a:pt x="8326" y="621"/>
                    <a:pt x="8262" y="591"/>
                    <a:pt x="8237" y="540"/>
                  </a:cubicBezTo>
                  <a:cubicBezTo>
                    <a:pt x="8218" y="502"/>
                    <a:pt x="8218" y="465"/>
                    <a:pt x="8162" y="465"/>
                  </a:cubicBezTo>
                  <a:lnTo>
                    <a:pt x="167" y="0"/>
                  </a:lnTo>
                  <a:close/>
                </a:path>
              </a:pathLst>
            </a:custGeom>
            <a:gradFill rotWithShape="0">
              <a:gsLst>
                <a:gs pos="0">
                  <a:srgbClr val="92CDDC"/>
                </a:gs>
                <a:gs pos="50000">
                  <a:srgbClr val="DAEEF3"/>
                </a:gs>
                <a:gs pos="100000">
                  <a:srgbClr val="92CDDC"/>
                </a:gs>
              </a:gsLst>
              <a:lin ang="18900000" scaled="1"/>
            </a:gradFill>
            <a:ln w="28575" cmpd="sng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28398" dir="3806097" algn="ctr" rotWithShape="0">
                <a:srgbClr val="205867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714" y="7797"/>
              <a:ext cx="8249" cy="2831"/>
            </a:xfrm>
            <a:custGeom>
              <a:avLst/>
              <a:gdLst>
                <a:gd name="T0" fmla="*/ 149 w 8249"/>
                <a:gd name="T1" fmla="*/ 0 h 2831"/>
                <a:gd name="T2" fmla="*/ 74 w 8249"/>
                <a:gd name="T3" fmla="*/ 390 h 2831"/>
                <a:gd name="T4" fmla="*/ 59 w 8249"/>
                <a:gd name="T5" fmla="*/ 1455 h 2831"/>
                <a:gd name="T6" fmla="*/ 89 w 8249"/>
                <a:gd name="T7" fmla="*/ 1755 h 2831"/>
                <a:gd name="T8" fmla="*/ 464 w 8249"/>
                <a:gd name="T9" fmla="*/ 2175 h 2831"/>
                <a:gd name="T10" fmla="*/ 869 w 8249"/>
                <a:gd name="T11" fmla="*/ 2280 h 2831"/>
                <a:gd name="T12" fmla="*/ 1094 w 8249"/>
                <a:gd name="T13" fmla="*/ 2385 h 2831"/>
                <a:gd name="T14" fmla="*/ 1454 w 8249"/>
                <a:gd name="T15" fmla="*/ 2490 h 2831"/>
                <a:gd name="T16" fmla="*/ 1724 w 8249"/>
                <a:gd name="T17" fmla="*/ 2595 h 2831"/>
                <a:gd name="T18" fmla="*/ 1844 w 8249"/>
                <a:gd name="T19" fmla="*/ 2640 h 2831"/>
                <a:gd name="T20" fmla="*/ 2594 w 8249"/>
                <a:gd name="T21" fmla="*/ 2655 h 2831"/>
                <a:gd name="T22" fmla="*/ 2819 w 8249"/>
                <a:gd name="T23" fmla="*/ 2715 h 2831"/>
                <a:gd name="T24" fmla="*/ 3539 w 8249"/>
                <a:gd name="T25" fmla="*/ 2730 h 2831"/>
                <a:gd name="T26" fmla="*/ 3734 w 8249"/>
                <a:gd name="T27" fmla="*/ 2805 h 2831"/>
                <a:gd name="T28" fmla="*/ 4619 w 8249"/>
                <a:gd name="T29" fmla="*/ 2760 h 2831"/>
                <a:gd name="T30" fmla="*/ 4784 w 8249"/>
                <a:gd name="T31" fmla="*/ 2715 h 2831"/>
                <a:gd name="T32" fmla="*/ 5114 w 8249"/>
                <a:gd name="T33" fmla="*/ 2670 h 2831"/>
                <a:gd name="T34" fmla="*/ 7439 w 8249"/>
                <a:gd name="T35" fmla="*/ 2670 h 2831"/>
                <a:gd name="T36" fmla="*/ 7484 w 8249"/>
                <a:gd name="T37" fmla="*/ 2640 h 2831"/>
                <a:gd name="T38" fmla="*/ 7709 w 8249"/>
                <a:gd name="T39" fmla="*/ 2655 h 2831"/>
                <a:gd name="T40" fmla="*/ 8084 w 8249"/>
                <a:gd name="T41" fmla="*/ 2640 h 2831"/>
                <a:gd name="T42" fmla="*/ 8159 w 8249"/>
                <a:gd name="T43" fmla="*/ 2625 h 2831"/>
                <a:gd name="T44" fmla="*/ 8174 w 8249"/>
                <a:gd name="T45" fmla="*/ 2085 h 2831"/>
                <a:gd name="T46" fmla="*/ 8249 w 8249"/>
                <a:gd name="T47" fmla="*/ 1680 h 2831"/>
                <a:gd name="T48" fmla="*/ 8204 w 8249"/>
                <a:gd name="T49" fmla="*/ 360 h 2831"/>
                <a:gd name="T50" fmla="*/ 8099 w 8249"/>
                <a:gd name="T51" fmla="*/ 90 h 2831"/>
                <a:gd name="T52" fmla="*/ 56 w 8249"/>
                <a:gd name="T53" fmla="*/ 0 h 2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49" h="2831">
                  <a:moveTo>
                    <a:pt x="149" y="0"/>
                  </a:moveTo>
                  <a:cubicBezTo>
                    <a:pt x="140" y="137"/>
                    <a:pt x="151" y="274"/>
                    <a:pt x="74" y="390"/>
                  </a:cubicBezTo>
                  <a:cubicBezTo>
                    <a:pt x="7" y="724"/>
                    <a:pt x="50" y="1146"/>
                    <a:pt x="59" y="1455"/>
                  </a:cubicBezTo>
                  <a:cubicBezTo>
                    <a:pt x="66" y="1700"/>
                    <a:pt x="49" y="1634"/>
                    <a:pt x="89" y="1755"/>
                  </a:cubicBezTo>
                  <a:cubicBezTo>
                    <a:pt x="108" y="2257"/>
                    <a:pt x="0" y="2153"/>
                    <a:pt x="464" y="2175"/>
                  </a:cubicBezTo>
                  <a:cubicBezTo>
                    <a:pt x="590" y="2193"/>
                    <a:pt x="752" y="2227"/>
                    <a:pt x="869" y="2280"/>
                  </a:cubicBezTo>
                  <a:cubicBezTo>
                    <a:pt x="960" y="2322"/>
                    <a:pt x="996" y="2365"/>
                    <a:pt x="1094" y="2385"/>
                  </a:cubicBezTo>
                  <a:cubicBezTo>
                    <a:pt x="1213" y="2436"/>
                    <a:pt x="1330" y="2459"/>
                    <a:pt x="1454" y="2490"/>
                  </a:cubicBezTo>
                  <a:cubicBezTo>
                    <a:pt x="1537" y="2545"/>
                    <a:pt x="1633" y="2559"/>
                    <a:pt x="1724" y="2595"/>
                  </a:cubicBezTo>
                  <a:cubicBezTo>
                    <a:pt x="1764" y="2611"/>
                    <a:pt x="1801" y="2638"/>
                    <a:pt x="1844" y="2640"/>
                  </a:cubicBezTo>
                  <a:cubicBezTo>
                    <a:pt x="2094" y="2649"/>
                    <a:pt x="2344" y="2650"/>
                    <a:pt x="2594" y="2655"/>
                  </a:cubicBezTo>
                  <a:cubicBezTo>
                    <a:pt x="2673" y="2671"/>
                    <a:pt x="2737" y="2712"/>
                    <a:pt x="2819" y="2715"/>
                  </a:cubicBezTo>
                  <a:cubicBezTo>
                    <a:pt x="3059" y="2724"/>
                    <a:pt x="3299" y="2725"/>
                    <a:pt x="3539" y="2730"/>
                  </a:cubicBezTo>
                  <a:cubicBezTo>
                    <a:pt x="3608" y="2753"/>
                    <a:pt x="3674" y="2765"/>
                    <a:pt x="3734" y="2805"/>
                  </a:cubicBezTo>
                  <a:cubicBezTo>
                    <a:pt x="4055" y="2796"/>
                    <a:pt x="4310" y="2777"/>
                    <a:pt x="4619" y="2760"/>
                  </a:cubicBezTo>
                  <a:cubicBezTo>
                    <a:pt x="4675" y="2749"/>
                    <a:pt x="4728" y="2726"/>
                    <a:pt x="4784" y="2715"/>
                  </a:cubicBezTo>
                  <a:cubicBezTo>
                    <a:pt x="4844" y="2703"/>
                    <a:pt x="5032" y="2680"/>
                    <a:pt x="5114" y="2670"/>
                  </a:cubicBezTo>
                  <a:cubicBezTo>
                    <a:pt x="5703" y="2696"/>
                    <a:pt x="6794" y="2831"/>
                    <a:pt x="7439" y="2670"/>
                  </a:cubicBezTo>
                  <a:cubicBezTo>
                    <a:pt x="7454" y="2660"/>
                    <a:pt x="7466" y="2641"/>
                    <a:pt x="7484" y="2640"/>
                  </a:cubicBezTo>
                  <a:cubicBezTo>
                    <a:pt x="7559" y="2636"/>
                    <a:pt x="7634" y="2655"/>
                    <a:pt x="7709" y="2655"/>
                  </a:cubicBezTo>
                  <a:cubicBezTo>
                    <a:pt x="7834" y="2655"/>
                    <a:pt x="7959" y="2645"/>
                    <a:pt x="8084" y="2640"/>
                  </a:cubicBezTo>
                  <a:cubicBezTo>
                    <a:pt x="8109" y="2635"/>
                    <a:pt x="8155" y="2650"/>
                    <a:pt x="8159" y="2625"/>
                  </a:cubicBezTo>
                  <a:cubicBezTo>
                    <a:pt x="8188" y="2447"/>
                    <a:pt x="8165" y="2265"/>
                    <a:pt x="8174" y="2085"/>
                  </a:cubicBezTo>
                  <a:cubicBezTo>
                    <a:pt x="8181" y="1951"/>
                    <a:pt x="8232" y="1815"/>
                    <a:pt x="8249" y="1680"/>
                  </a:cubicBezTo>
                  <a:cubicBezTo>
                    <a:pt x="8239" y="1277"/>
                    <a:pt x="8230" y="763"/>
                    <a:pt x="8204" y="360"/>
                  </a:cubicBezTo>
                  <a:cubicBezTo>
                    <a:pt x="8197" y="253"/>
                    <a:pt x="8099" y="199"/>
                    <a:pt x="8099" y="90"/>
                  </a:cubicBezTo>
                  <a:lnTo>
                    <a:pt x="56" y="0"/>
                  </a:lnTo>
                </a:path>
              </a:pathLst>
            </a:custGeom>
            <a:solidFill>
              <a:srgbClr val="000000"/>
            </a:solidFill>
            <a:ln w="38100" cmpd="sng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28398" dir="3806097" algn="ctr" rotWithShape="0">
                <a:srgbClr val="7F7F7F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81875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лягушка, анимашка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642918"/>
            <a:ext cx="2338394" cy="2464794"/>
          </a:xfrm>
          <a:prstGeom prst="rect">
            <a:avLst/>
          </a:prstGeom>
          <a:noFill/>
        </p:spPr>
      </p:pic>
      <p:pic>
        <p:nvPicPr>
          <p:cNvPr id="7172" name="Picture 4" descr="утиная семья, анимашка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500438"/>
            <a:ext cx="3819662" cy="2643206"/>
          </a:xfrm>
          <a:prstGeom prst="rect">
            <a:avLst/>
          </a:prstGeom>
          <a:noFill/>
        </p:spPr>
      </p:pic>
      <p:pic>
        <p:nvPicPr>
          <p:cNvPr id="7174" name="Picture 6" descr="змея, анимашка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214686"/>
            <a:ext cx="2643206" cy="3256432"/>
          </a:xfrm>
          <a:prstGeom prst="rect">
            <a:avLst/>
          </a:prstGeom>
          <a:noFill/>
        </p:spPr>
      </p:pic>
      <p:pic>
        <p:nvPicPr>
          <p:cNvPr id="7176" name="Picture 8" descr="комар, анимашка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571480"/>
            <a:ext cx="2500330" cy="2232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2" y="285728"/>
            <a:ext cx="3231784" cy="21022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4071942"/>
            <a:ext cx="3643338" cy="23757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53aa11d7e6d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214290"/>
            <a:ext cx="3357586" cy="25181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image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6896" y="3929066"/>
            <a:ext cx="4030545" cy="26924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 descr="9ea6763c5d0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488" y="2214554"/>
            <a:ext cx="3238504" cy="24288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642910" y="3000372"/>
            <a:ext cx="20622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 Что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57884" y="2928934"/>
            <a:ext cx="32861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ишнее?»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Student\Мои документы\Мои рисунки\--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828" y="0"/>
            <a:ext cx="91568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42852"/>
            <a:ext cx="4887435" cy="36725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85720" y="4429132"/>
            <a:ext cx="3928511" cy="923330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Болотоведы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" name="Рисунок 3" descr="sa40079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4988" y="3208342"/>
            <a:ext cx="4859012" cy="36496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8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16" y="785794"/>
            <a:ext cx="1357322" cy="1211373"/>
          </a:xfrm>
          <a:prstGeom prst="rect">
            <a:avLst/>
          </a:prstGeom>
        </p:spPr>
      </p:pic>
      <p:pic>
        <p:nvPicPr>
          <p:cNvPr id="6" name="Рисунок 5" descr="8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5572140"/>
            <a:ext cx="8858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-21455"/>
            <a:ext cx="8501122" cy="6843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GG001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928670"/>
            <a:ext cx="4187848" cy="47187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6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786314" y="1857364"/>
            <a:ext cx="4444102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На болоте две лягушки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Две весёлые подружки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Очень рано просыпались,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Полотенцем растирались,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Ручками хлопали,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Ножками топали,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Вот здоровья в чём секрет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Лягушатам всем привет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4876" y="285728"/>
            <a:ext cx="41382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/>
              </a:rPr>
              <a:t>Физминутка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/>
            </a:endParaRPr>
          </a:p>
        </p:txBody>
      </p:sp>
      <p:pic>
        <p:nvPicPr>
          <p:cNvPr id="6" name="Рисунок 5" descr="anim04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84" y="5572140"/>
            <a:ext cx="1143000" cy="1047750"/>
          </a:xfrm>
          <a:prstGeom prst="rect">
            <a:avLst/>
          </a:prstGeom>
        </p:spPr>
      </p:pic>
      <p:pic>
        <p:nvPicPr>
          <p:cNvPr id="7" name="Рисунок 6" descr="anim04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5728"/>
            <a:ext cx="1143000" cy="1047750"/>
          </a:xfrm>
          <a:prstGeom prst="rect">
            <a:avLst/>
          </a:prstGeom>
        </p:spPr>
      </p:pic>
      <p:pic>
        <p:nvPicPr>
          <p:cNvPr id="8" name="Рисунок 7" descr="anim04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306" y="5214950"/>
            <a:ext cx="1143000" cy="1047750"/>
          </a:xfrm>
          <a:prstGeom prst="rect">
            <a:avLst/>
          </a:prstGeom>
        </p:spPr>
      </p:pic>
      <p:pic>
        <p:nvPicPr>
          <p:cNvPr id="9" name="Рисунок 8" descr="anim047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206" y="928670"/>
            <a:ext cx="114300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1vn0p1qrk1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73638"/>
            <a:ext cx="8646132" cy="6584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8_brusni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142852"/>
            <a:ext cx="4331440" cy="3143272"/>
          </a:xfrm>
          <a:prstGeom prst="rect">
            <a:avLst/>
          </a:prstGeom>
        </p:spPr>
      </p:pic>
      <p:pic>
        <p:nvPicPr>
          <p:cNvPr id="8" name="Рисунок 7" descr="0_1c141_4960ce3c_X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3429000"/>
            <a:ext cx="4000528" cy="3178967"/>
          </a:xfrm>
          <a:prstGeom prst="rect">
            <a:avLst/>
          </a:prstGeom>
        </p:spPr>
      </p:pic>
      <p:pic>
        <p:nvPicPr>
          <p:cNvPr id="9" name="Рисунок 8" descr="12363_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3643314"/>
            <a:ext cx="4169945" cy="2926088"/>
          </a:xfrm>
          <a:prstGeom prst="rect">
            <a:avLst/>
          </a:prstGeom>
        </p:spPr>
      </p:pic>
      <p:pic>
        <p:nvPicPr>
          <p:cNvPr id="10" name="Рисунок 9" descr="oxycoccus_quadripetalus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44" y="142852"/>
            <a:ext cx="3905246" cy="2928934"/>
          </a:xfrm>
          <a:prstGeom prst="rect">
            <a:avLst/>
          </a:prstGeom>
        </p:spPr>
      </p:pic>
      <p:pic>
        <p:nvPicPr>
          <p:cNvPr id="11" name="Рисунок 10" descr="moh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71802" y="1643050"/>
            <a:ext cx="2786082" cy="2428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74519" cy="6345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181</TotalTime>
  <Words>59</Words>
  <Application>Microsoft Office PowerPoint</Application>
  <PresentationFormat>Экран (4:3)</PresentationFormat>
  <Paragraphs>22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«Чудеса в природе»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Схема болота.</vt:lpstr>
      <vt:lpstr>Презентация PowerPoint</vt:lpstr>
    </vt:vector>
  </TitlesOfParts>
  <Company>CENTER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Metodist</dc:creator>
  <cp:lastModifiedBy>пользователь</cp:lastModifiedBy>
  <cp:revision>26</cp:revision>
  <dcterms:created xsi:type="dcterms:W3CDTF">2009-08-31T05:26:02Z</dcterms:created>
  <dcterms:modified xsi:type="dcterms:W3CDTF">2024-04-14T06:01:13Z</dcterms:modified>
</cp:coreProperties>
</file>