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60" r:id="rId6"/>
    <p:sldId id="262" r:id="rId7"/>
  </p:sldIdLst>
  <p:sldSz cx="6858000" cy="9144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DBD"/>
    <a:srgbClr val="FFCC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046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860BF-690D-4037-996F-1257857843F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D6C6E-A01F-4997-B12B-61AB03E73705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32835-34C8-4A8C-BFB8-992535068299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C0503-42F8-4907-A529-8A18431B4C6C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41B56-A457-45CA-A562-FD0E2BE726C6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78423-C913-4952-8C4D-76A050F0C265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E2063-A929-412F-A9F8-48AFEB9B369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86CA1-D804-4EEE-89FB-64B4E244D4A4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EEB54-079B-4DCD-ACAC-DDF9C1FD0658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52664-49D5-4371-A371-D527F66A5C6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1AD4E-E087-4D39-BFBC-C2BB8A67962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BDBD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DB11895-E4E1-45F3-81CB-114D2444A7C7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 descr="ours02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6686550"/>
            <a:ext cx="3810000" cy="952500"/>
          </a:xfrm>
          <a:prstGeom prst="rect">
            <a:avLst/>
          </a:prstGeom>
          <a:noFill/>
        </p:spPr>
      </p:pic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908050" y="1603375"/>
            <a:ext cx="54467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На самом деле </a:t>
            </a:r>
          </a:p>
          <a:p>
            <a:pPr algn="ctr"/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не всё так очевидно, </a:t>
            </a:r>
          </a:p>
          <a:p>
            <a:pPr algn="ctr"/>
            <a:r>
              <a:rPr lang="ru-RU" sz="3600">
                <a:solidFill>
                  <a:srgbClr val="FF0000"/>
                </a:solidFill>
                <a:latin typeface="Comic Sans MS" pitchFamily="66" charset="0"/>
              </a:rPr>
              <a:t>как нам кажется!</a:t>
            </a:r>
          </a:p>
        </p:txBody>
      </p:sp>
    </p:spTree>
  </p:cSld>
  <p:clrMapOvr>
    <a:masterClrMapping/>
  </p:clrMapOvr>
  <p:transition spd="slow" advClick="0" advTm="5000">
    <p:sndAc>
      <p:stSnd>
        <p:snd r:embed="rId2" name="San Francisco.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illusions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323850"/>
            <a:ext cx="5849938" cy="8278813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llusions_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395288"/>
            <a:ext cx="5935663" cy="83994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llusions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323850"/>
            <a:ext cx="6210300" cy="80375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38" y="385763"/>
            <a:ext cx="5881687" cy="82359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49275" y="2268538"/>
            <a:ext cx="5715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Учись видеть необычное</a:t>
            </a:r>
          </a:p>
          <a:p>
            <a:pPr algn="ctr"/>
            <a:r>
              <a:rPr lang="ru-RU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во всём, что тебя окружает!</a:t>
            </a:r>
          </a:p>
          <a:p>
            <a:pPr algn="ctr"/>
            <a:r>
              <a:rPr lang="ru-RU" sz="3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Учись мыслить разносторонне обо всем, с чем сталкиваешься!</a:t>
            </a:r>
            <a:endParaRPr lang="fr-FR" sz="360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1"/>
    </p:bldLst>
  </p:timing>
</p:sld>
</file>

<file path=ppt/theme/theme1.xml><?xml version="1.0" encoding="utf-8"?>
<a:theme xmlns:a="http://schemas.openxmlformats.org/drawingml/2006/main" name="не все так очевидно">
  <a:themeElements>
    <a:clrScheme name="не все так очевид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не все так очевид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не все так очевид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не все так очевидно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не все так очевидно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не все так очевидно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не все так очевидно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не все так очевидно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не все так очевидно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 все так очевидно</Template>
  <TotalTime>39</TotalTime>
  <Words>32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Comic Sans MS</vt:lpstr>
      <vt:lpstr>не все так очевидно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Лебедев</dc:creator>
  <cp:lastModifiedBy>Стефа Галлавич</cp:lastModifiedBy>
  <cp:revision>5</cp:revision>
  <dcterms:created xsi:type="dcterms:W3CDTF">2008-05-03T12:20:40Z</dcterms:created>
  <dcterms:modified xsi:type="dcterms:W3CDTF">2025-04-04T06:38:14Z</dcterms:modified>
</cp:coreProperties>
</file>