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6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57" r:id="rId9"/>
    <p:sldId id="266" r:id="rId10"/>
    <p:sldId id="263" r:id="rId11"/>
    <p:sldId id="265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378" autoAdjust="0"/>
    <p:restoredTop sz="94628" autoAdjust="0"/>
  </p:normalViewPr>
  <p:slideViewPr>
    <p:cSldViewPr>
      <p:cViewPr varScale="1">
        <p:scale>
          <a:sx n="70" d="100"/>
          <a:sy n="70" d="100"/>
        </p:scale>
        <p:origin x="-171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1FE5E0-92D6-4DCD-B431-6390CADD603C}" type="datetimeFigureOut">
              <a:rPr lang="ru-RU" smtClean="0"/>
              <a:pPr/>
              <a:t>09.06.2016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CBE42-72A9-4B5E-8413-8E5C030665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4579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6F1F4D-ECF3-496E-B3C9-A1802E2073A9}" type="datetime1">
              <a:rPr lang="ru-RU" smtClean="0"/>
              <a:t>09.06.2016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Copyright Е.В. Парахина. Учебный проект "Чудеса Каьчатки", 2013 год.</a:t>
            </a: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A0BAB-D637-475B-BD1D-85885A1FEE41}" type="datetime1">
              <a:rPr lang="ru-RU" smtClean="0"/>
              <a:t>09.06.2016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Copyright Е.В. Парахина. Учебный проект "Чудеса Каьчатки", 2013 год.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2954-EA19-4A87-BBED-AF855B9ACF4A}" type="datetime1">
              <a:rPr lang="ru-RU" smtClean="0"/>
              <a:t>09.06.2016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Copyright Е.В. Парахина. Учебный проект "Чудеса Каьчатки", 2013 год.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7B04D-9127-4525-A0EB-809D57BF233E}" type="datetime1">
              <a:rPr lang="ru-RU" smtClean="0"/>
              <a:t>09.06.2016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r>
              <a:rPr lang="ru-RU" smtClean="0"/>
              <a:t>Copyright Е.В. Парахина. Учебный проект "Чудеса Каьчатки", 2013 год.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DACD4-2EFD-44B0-9CEC-DE2C0F56A3A6}" type="datetime1">
              <a:rPr lang="ru-RU" smtClean="0"/>
              <a:t>09.06.2016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Copyright Е.В. Парахина. Учебный проект "Чудеса Каьчатки", 2013 год.</a:t>
            </a: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BBE71-BC31-4364-B548-308283B49FB9}" type="datetime1">
              <a:rPr lang="ru-RU" smtClean="0"/>
              <a:t>09.06.2016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Copyright Е.В. Парахина. Учебный проект "Чудеса Каьчатки", 2013 год.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50DBFD-0D32-4CFB-866A-ADB140450482}" type="datetime1">
              <a:rPr lang="ru-RU" smtClean="0"/>
              <a:t>09.06.2016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Copyright Е.В. Парахина. Учебный проект "Чудеса Каьчатки", 2013 год.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CCED4-22B9-4EF8-BD6A-AFA1ED23DBF5}" type="datetime1">
              <a:rPr lang="ru-RU" smtClean="0"/>
              <a:t>09.06.2016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Copyright Е.В. Парахина. Учебный проект "Чудеса Каьчатки", 2013 год.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7FF838-F737-4688-8029-1E773A70C426}" type="datetime1">
              <a:rPr lang="ru-RU" smtClean="0"/>
              <a:t>09.06.2016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Copyright Е.В. Парахина. Учебный проект "Чудеса Каьчатки", 2013 год.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33B6BC-5781-4D5F-ADD0-39513BE4C2D7}" type="datetime1">
              <a:rPr lang="ru-RU" smtClean="0"/>
              <a:t>09.06.2016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Copyright Е.В. Парахина. Учебный проект "Чудеса Каьчатки", 2013 год.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46218-EA46-43CA-9943-CF0BA36A9603}" type="datetime1">
              <a:rPr lang="ru-RU" smtClean="0"/>
              <a:t>09.06.2016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Copyright Е.В. Парахина. Учебный проект "Чудеса Каьчатки", 2013 год.</a:t>
            </a: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440631-D43B-41A0-A005-58A26A0FF7B2}" type="datetime1">
              <a:rPr lang="ru-RU" smtClean="0"/>
              <a:t>09.06.2016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Copyright Е.В. Парахина. Учебный проект "Чудеса Каьчатки", 2013 год.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dissolve/>
  </p:transition>
  <p:hf sldNum="0" hd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87;&#1086;&#1088;&#1090;&#1092;&#1086;&#1083;&#1080;&#1086;%20&#1087;&#1088;&#1086;&#1077;&#1082;&#1090;&#1072;\&#1089;&#1090;&#1072;&#1088;&#1090;&#1086;&#1074;&#1072;&#1103;%20&#1087;&#1088;&#1077;&#1079;&#1077;&#1085;&#1090;&#1072;&#1094;&#1080;&#1103;\Jakusheva_Ada-Kamchatka.mp3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gif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&#1087;&#1086;&#1088;&#1090;&#1092;&#1086;&#1083;&#1080;&#1086;%20&#1087;&#1088;&#1086;&#1077;&#1082;&#1090;&#1072;\&#1089;&#1090;&#1072;&#1088;&#1090;&#1086;&#1074;&#1072;&#1103;%20&#1087;&#1088;&#1077;&#1079;&#1077;&#1085;&#1090;&#1072;&#1094;&#1080;&#1103;\Jakusheva_Ada-Kamchatka.mp3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714356"/>
            <a:ext cx="599395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00B05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00B05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Miracles of </a:t>
            </a:r>
          </a:p>
          <a:p>
            <a:pPr algn="ctr"/>
            <a:r>
              <a:rPr lang="en-US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00B05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Kamchatka Land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00B05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rgbClr val="00B050">
                    <a:alpha val="6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29058" y="4929198"/>
            <a:ext cx="464903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 английского языка</a:t>
            </a:r>
          </a:p>
          <a:p>
            <a:pPr algn="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МБОУ СОШ №3 г. </a:t>
            </a:r>
            <a:r>
              <a:rPr lang="ru-RU" sz="2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Вилючинска</a:t>
            </a:r>
            <a:endParaRPr lang="ru-RU" sz="2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Е.В.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Парахина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428868"/>
            <a:ext cx="3278210" cy="4214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err="1" smtClean="0"/>
              <a:t>Copyright</a:t>
            </a:r>
            <a:r>
              <a:rPr lang="ru-RU" dirty="0" smtClean="0"/>
              <a:t> Е.В. </a:t>
            </a:r>
            <a:r>
              <a:rPr lang="ru-RU" dirty="0" err="1" smtClean="0"/>
              <a:t>Парахина</a:t>
            </a:r>
            <a:r>
              <a:rPr lang="ru-RU" dirty="0" smtClean="0"/>
              <a:t>. Учебный проект "Чудеса </a:t>
            </a:r>
            <a:r>
              <a:rPr lang="ru-RU" dirty="0" smtClean="0"/>
              <a:t>Камчатки</a:t>
            </a:r>
            <a:r>
              <a:rPr lang="ru-RU" dirty="0" smtClean="0"/>
              <a:t>", </a:t>
            </a:r>
            <a:r>
              <a:rPr lang="ru-RU" dirty="0" smtClean="0"/>
              <a:t>2016 </a:t>
            </a:r>
            <a:r>
              <a:rPr lang="ru-RU" dirty="0" smtClean="0"/>
              <a:t>год.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4"/>
            <a:ext cx="7929618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To make our work easy you’ll be divided into</a:t>
            </a:r>
          </a:p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groups. And each </a:t>
            </a:r>
            <a:r>
              <a:rPr lang="en-US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group’ll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work on one part</a:t>
            </a:r>
          </a:p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of our project. </a:t>
            </a:r>
          </a:p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We’ll connect the results of you work and </a:t>
            </a:r>
          </a:p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make a presentation. 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ятно 2 2"/>
          <p:cNvSpPr/>
          <p:nvPr/>
        </p:nvSpPr>
        <p:spPr>
          <a:xfrm rot="860161">
            <a:off x="2884374" y="2599465"/>
            <a:ext cx="3018060" cy="175078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571868" y="3143248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FF00"/>
                </a:solidFill>
              </a:rPr>
              <a:t>Our Groups</a:t>
            </a:r>
            <a:endParaRPr lang="ru-RU" b="1" dirty="0">
              <a:solidFill>
                <a:srgbClr val="00FF00"/>
              </a:solidFill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785786" y="3429000"/>
            <a:ext cx="2000264" cy="121444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1785918" y="5072074"/>
            <a:ext cx="2000264" cy="121444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4572000" y="5143512"/>
            <a:ext cx="2000264" cy="121444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6357950" y="3357562"/>
            <a:ext cx="2000264" cy="121444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28662" y="3786190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</a:rPr>
              <a:t>biologists</a:t>
            </a:r>
            <a:endParaRPr lang="ru-RU" sz="2400" dirty="0">
              <a:solidFill>
                <a:srgbClr val="00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0232" y="5500702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</a:rPr>
              <a:t>tourists</a:t>
            </a:r>
            <a:endParaRPr lang="ru-RU" sz="2400" dirty="0">
              <a:solidFill>
                <a:srgbClr val="00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6314" y="5572140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</a:rPr>
              <a:t>locals</a:t>
            </a:r>
            <a:endParaRPr lang="ru-RU" sz="2400" dirty="0">
              <a:solidFill>
                <a:srgbClr val="00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00826" y="378619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FF00"/>
                </a:solidFill>
              </a:rPr>
              <a:t>geographers</a:t>
            </a:r>
            <a:endParaRPr lang="ru-RU" dirty="0">
              <a:solidFill>
                <a:srgbClr val="00FF0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 flipV="1">
            <a:off x="2857488" y="3929066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3428992" y="4357694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4714876" y="4286256"/>
            <a:ext cx="107157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357818" y="3857628"/>
            <a:ext cx="92869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643998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Questions:</a:t>
            </a:r>
          </a:p>
          <a:p>
            <a:r>
              <a:rPr lang="en-US" sz="1600" dirty="0" smtClean="0"/>
              <a:t>GEOGRAPHERS</a:t>
            </a:r>
          </a:p>
          <a:p>
            <a:r>
              <a:rPr lang="en-US" sz="1600" dirty="0" smtClean="0"/>
              <a:t>-What is the origin of the name of Kamchatka?  </a:t>
            </a:r>
            <a:endParaRPr lang="ru-RU" sz="1600" dirty="0" smtClean="0"/>
          </a:p>
          <a:p>
            <a:r>
              <a:rPr lang="en-US" sz="1600" dirty="0" smtClean="0"/>
              <a:t>- What is special about the geographical position of Kamchatka?</a:t>
            </a:r>
          </a:p>
          <a:p>
            <a:r>
              <a:rPr lang="en-US" sz="1600" dirty="0" smtClean="0"/>
              <a:t>- What is special about the climate of Kamchatka?</a:t>
            </a:r>
          </a:p>
          <a:p>
            <a:endParaRPr lang="ru-RU" sz="1600" dirty="0" smtClean="0"/>
          </a:p>
          <a:p>
            <a:r>
              <a:rPr lang="en-US" sz="1600" dirty="0" smtClean="0"/>
              <a:t>BIOLOGISTS</a:t>
            </a:r>
          </a:p>
          <a:p>
            <a:r>
              <a:rPr lang="en-US" sz="1600" dirty="0" smtClean="0"/>
              <a:t>- In what way  does the Climate influence Flora and Fauna of Kamchatka?</a:t>
            </a:r>
          </a:p>
          <a:p>
            <a:r>
              <a:rPr lang="en-US" sz="1600" dirty="0" smtClean="0"/>
              <a:t>-Who is called «the master of Kamchatka»? </a:t>
            </a:r>
            <a:endParaRPr lang="ru-RU" sz="1600" dirty="0" smtClean="0"/>
          </a:p>
          <a:p>
            <a:r>
              <a:rPr lang="en-US" sz="1600" dirty="0" smtClean="0"/>
              <a:t>- What do you know about fishing</a:t>
            </a:r>
            <a:r>
              <a:rPr lang="ru-RU" sz="1600" dirty="0" smtClean="0"/>
              <a:t>? </a:t>
            </a:r>
            <a:r>
              <a:rPr lang="en-US" sz="1600" dirty="0" smtClean="0"/>
              <a:t>What kind of fish is Kamchatka famous for? </a:t>
            </a:r>
            <a:endParaRPr lang="ru-RU" sz="1600" dirty="0" smtClean="0"/>
          </a:p>
          <a:p>
            <a:r>
              <a:rPr lang="en-US" sz="1600" dirty="0" smtClean="0"/>
              <a:t>- What special features of birch can you name?</a:t>
            </a:r>
            <a:endParaRPr lang="ru-RU" sz="1600" dirty="0" smtClean="0"/>
          </a:p>
          <a:p>
            <a:r>
              <a:rPr lang="en-US" sz="1600" dirty="0" smtClean="0"/>
              <a:t> </a:t>
            </a:r>
            <a:endParaRPr lang="ru-RU" sz="1600" dirty="0" smtClean="0"/>
          </a:p>
          <a:p>
            <a:r>
              <a:rPr lang="en-US" sz="1600" dirty="0" smtClean="0"/>
              <a:t>TOURISTS</a:t>
            </a:r>
          </a:p>
          <a:p>
            <a:r>
              <a:rPr lang="en-US" sz="1600" dirty="0" smtClean="0"/>
              <a:t>- When was the Valley of Geysers discovered? </a:t>
            </a:r>
            <a:endParaRPr lang="ru-RU" sz="1600" dirty="0" smtClean="0"/>
          </a:p>
          <a:p>
            <a:pPr>
              <a:buFontTx/>
              <a:buChar char="-"/>
            </a:pPr>
            <a:r>
              <a:rPr lang="en-US" sz="1600" dirty="0" smtClean="0"/>
              <a:t>How many geysers are there in the valley?</a:t>
            </a:r>
          </a:p>
          <a:p>
            <a:pPr>
              <a:buFontTx/>
              <a:buChar char="-"/>
            </a:pPr>
            <a:r>
              <a:rPr lang="en-US" sz="1600" dirty="0" smtClean="0"/>
              <a:t> What are the most famous and biggest ones?</a:t>
            </a:r>
            <a:endParaRPr lang="ru-RU" sz="1600" dirty="0" smtClean="0"/>
          </a:p>
          <a:p>
            <a:r>
              <a:rPr lang="en-US" sz="1600" dirty="0" smtClean="0"/>
              <a:t>- What was in the valley in June 2007? </a:t>
            </a:r>
          </a:p>
          <a:p>
            <a:endParaRPr lang="en-US" sz="1600" dirty="0" smtClean="0"/>
          </a:p>
          <a:p>
            <a:r>
              <a:rPr lang="en-US" sz="1600" dirty="0" smtClean="0"/>
              <a:t>LOCALS</a:t>
            </a:r>
          </a:p>
          <a:p>
            <a:r>
              <a:rPr lang="en-US" sz="1600" dirty="0" smtClean="0"/>
              <a:t>- What are the most famous Volcanoes of Kamchatka?</a:t>
            </a:r>
            <a:endParaRPr lang="ru-RU" sz="1600" dirty="0" smtClean="0"/>
          </a:p>
          <a:p>
            <a:r>
              <a:rPr lang="en-US" sz="1600" dirty="0" smtClean="0"/>
              <a:t>- What occasion is called «The Eruption of the century»? Why</a:t>
            </a:r>
            <a:r>
              <a:rPr lang="ru-RU" sz="1600" dirty="0" smtClean="0"/>
              <a:t>? </a:t>
            </a:r>
          </a:p>
          <a:p>
            <a:r>
              <a:rPr lang="en-US" sz="1600" dirty="0" smtClean="0"/>
              <a:t>- What interesting do you know about craters?</a:t>
            </a:r>
            <a:endParaRPr lang="ru-RU" sz="1600" dirty="0" smtClean="0"/>
          </a:p>
          <a:p>
            <a:r>
              <a:rPr lang="en-US" sz="1600" dirty="0" smtClean="0"/>
              <a:t>- What is the difference between mud volcano and the real one?</a:t>
            </a:r>
            <a:endParaRPr lang="ru-RU" sz="1600" dirty="0" smtClean="0"/>
          </a:p>
          <a:p>
            <a:r>
              <a:rPr lang="en-US" sz="1600" dirty="0" smtClean="0"/>
              <a:t>- What does the clay of mud contain? </a:t>
            </a:r>
            <a:endParaRPr lang="ru-RU" sz="1600" dirty="0" smtClean="0"/>
          </a:p>
          <a:p>
            <a:endParaRPr lang="en-US" sz="1600" dirty="0" smtClean="0"/>
          </a:p>
          <a:p>
            <a:endParaRPr lang="ru-RU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7170" name="Picture 2" descr="C:\Documents and Settings\Admin\Рабочий стол\Мои рисунки\картинки и\Анимация\7A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1571612"/>
            <a:ext cx="1357322" cy="1551225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Рабочий стол\Мои рисунки\картинки и\Анимация\13B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428604"/>
            <a:ext cx="1000127" cy="1000127"/>
          </a:xfrm>
          <a:prstGeom prst="rect">
            <a:avLst/>
          </a:prstGeom>
          <a:noFill/>
        </p:spPr>
      </p:pic>
      <p:pic>
        <p:nvPicPr>
          <p:cNvPr id="7172" name="Picture 4" descr="C:\Documents and Settings\Admin\Рабочий стол\Мои рисунки\картинки и\Анимация\37R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214422"/>
            <a:ext cx="857250" cy="657225"/>
          </a:xfrm>
          <a:prstGeom prst="rect">
            <a:avLst/>
          </a:prstGeom>
          <a:noFill/>
        </p:spPr>
      </p:pic>
      <p:pic>
        <p:nvPicPr>
          <p:cNvPr id="7173" name="Picture 5" descr="C:\Documents and Settings\Admin\Рабочий стол\Мои рисунки\картинки и\Анимация\CAMPING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2857496"/>
            <a:ext cx="2053843" cy="1785950"/>
          </a:xfrm>
          <a:prstGeom prst="rect">
            <a:avLst/>
          </a:prstGeom>
          <a:noFill/>
        </p:spPr>
      </p:pic>
      <p:pic>
        <p:nvPicPr>
          <p:cNvPr id="7174" name="Picture 6" descr="C:\Documents and Settings\Admin\Рабочий стол\Мои рисунки\картинки и\Анимация\TOBOGGN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4881566"/>
            <a:ext cx="1214446" cy="121444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3582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Monotype Corsiva" pitchFamily="66" charset="0"/>
              </a:rPr>
              <a:t>Be proud of everything that you do,</a:t>
            </a:r>
          </a:p>
          <a:p>
            <a:r>
              <a:rPr lang="en-US" sz="4000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      even your mistakes!!!</a:t>
            </a:r>
          </a:p>
          <a:p>
            <a:r>
              <a:rPr lang="en-US" sz="4000" dirty="0" smtClean="0">
                <a:solidFill>
                  <a:srgbClr val="C00000"/>
                </a:solidFill>
                <a:latin typeface="Monotype Corsiva" pitchFamily="66" charset="0"/>
              </a:rPr>
              <a:t>Because even mistakes mean you are trying!!!</a:t>
            </a:r>
            <a:endParaRPr lang="ru-RU" sz="4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5000636"/>
            <a:ext cx="650085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GOOD LUCK!!!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imagesCA0X2TP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40" y="2285992"/>
            <a:ext cx="2786082" cy="2797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714356"/>
            <a:ext cx="64676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101600">
                    <a:srgbClr val="00B050">
                      <a:alpha val="60000"/>
                    </a:srgb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«Чудеса Камчатки»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glow rad="101600">
                  <a:srgbClr val="00B050">
                    <a:alpha val="60000"/>
                  </a:srgb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29058" y="4929198"/>
            <a:ext cx="464903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 английского языка</a:t>
            </a:r>
          </a:p>
          <a:p>
            <a:pPr algn="r"/>
            <a:r>
              <a:rPr lang="ru-RU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МБОУ СОШ №3 г. </a:t>
            </a:r>
            <a:r>
              <a:rPr lang="ru-RU" sz="2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Вилючинска</a:t>
            </a:r>
            <a:endParaRPr lang="ru-RU" sz="2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Е.В.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Парахина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428868"/>
            <a:ext cx="3278210" cy="42148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642918"/>
            <a:ext cx="857068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Нам предстоит поработать</a:t>
            </a:r>
          </a:p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над проектом</a:t>
            </a:r>
            <a:r>
              <a:rPr lang="en-US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!!!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428868"/>
            <a:ext cx="5658921" cy="1569660"/>
          </a:xfrm>
          <a:prstGeom prst="rect">
            <a:avLst/>
          </a:prstGeom>
          <a:solidFill>
            <a:srgbClr val="00FF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Но на какую тему</a:t>
            </a:r>
            <a:r>
              <a:rPr lang="en-US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???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Admin\Рабочий стол\Мои рисунки\image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827888"/>
            <a:ext cx="2790829" cy="25872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66"/>
            <a:ext cx="7572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Посмотрите на фотографии</a:t>
            </a:r>
            <a:r>
              <a:rPr lang="en-US" sz="2800" dirty="0" smtClean="0"/>
              <a:t>!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r>
              <a:rPr lang="ru-RU" sz="2800" dirty="0" smtClean="0"/>
              <a:t>Какая же тема будет у нашего проекта</a:t>
            </a:r>
            <a:r>
              <a:rPr lang="en-US" sz="2800" dirty="0" smtClean="0"/>
              <a:t>?</a:t>
            </a:r>
            <a:endParaRPr lang="ru-RU" sz="2800" dirty="0"/>
          </a:p>
        </p:txBody>
      </p:sp>
      <p:pic>
        <p:nvPicPr>
          <p:cNvPr id="3074" name="Picture 2" descr="C:\Documents and Settings\Admin\Рабочий стол\Мои рисунки\картинки и\Анимация\PH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428736"/>
            <a:ext cx="2509851" cy="1319046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Мои рисунки\камчатка\11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786058"/>
            <a:ext cx="2471156" cy="1863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7" name="Picture 5" descr="C:\Documents and Settings\Admin\Рабочий стол\Мои рисунки\камчатка\80760945_54728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2786058"/>
            <a:ext cx="3009878" cy="216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8" name="Picture 6" descr="C:\Documents and Settings\Admin\Рабочий стол\Мои рисунки\камчатка\53229879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4000504"/>
            <a:ext cx="3036749" cy="2022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28" y="357166"/>
            <a:ext cx="6243056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Правильно</a:t>
            </a:r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!!!</a:t>
            </a:r>
          </a:p>
          <a:p>
            <a:pPr algn="ctr"/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Мы будем говорить о </a:t>
            </a:r>
          </a:p>
          <a:p>
            <a:pPr algn="ctr"/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00FF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Камчатке</a:t>
            </a:r>
            <a:r>
              <a:rPr lang="en-US" sz="4800" b="1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!!!</a:t>
            </a:r>
            <a:endParaRPr lang="ru-RU" sz="4800" b="1" dirty="0">
              <a:ln w="31550" cmpd="sng">
                <a:solidFill>
                  <a:srgbClr val="FF0000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3214686"/>
            <a:ext cx="750099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ru-RU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Как долго вы живете на Камчатке</a:t>
            </a:r>
            <a:r>
              <a:rPr lang="en-US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?</a:t>
            </a:r>
            <a:r>
              <a:rPr lang="ru-RU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 </a:t>
            </a:r>
            <a:endParaRPr lang="en-US" sz="32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</a:endParaRPr>
          </a:p>
          <a:p>
            <a:pPr marL="514350" indent="-514350">
              <a:buAutoNum type="arabicParenR"/>
            </a:pPr>
            <a:endParaRPr lang="en-US" sz="3200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</a:endParaRPr>
          </a:p>
          <a:p>
            <a:r>
              <a:rPr lang="en-US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2) </a:t>
            </a:r>
            <a:r>
              <a:rPr lang="ru-RU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Много ли вы о ней знаете</a:t>
            </a:r>
            <a:r>
              <a:rPr lang="en-US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? </a:t>
            </a:r>
            <a:r>
              <a:rPr lang="ru-RU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 </a:t>
            </a:r>
            <a:endParaRPr lang="en-US" sz="3200" b="1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</a:endParaRPr>
          </a:p>
          <a:p>
            <a:r>
              <a:rPr lang="en-US" dirty="0" smtClean="0"/>
              <a:t> 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5786454"/>
            <a:ext cx="455118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Послушайте песню«Камчатка»</a:t>
            </a:r>
            <a:endParaRPr lang="en-US" sz="2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Ада Якушева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Jakusheva_Ada-Kamchat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6072198" y="5500702"/>
            <a:ext cx="1071570" cy="107157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4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14290"/>
            <a:ext cx="628306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Какие ассоциации у вас </a:t>
            </a:r>
          </a:p>
          <a:p>
            <a:pPr algn="ctr"/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возникают, когда вы</a:t>
            </a:r>
          </a:p>
          <a:p>
            <a:pPr algn="ctr"/>
            <a:r>
              <a:rPr lang="ru-RU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Думаете о Камчатке</a:t>
            </a:r>
            <a:r>
              <a:rPr lang="ru-RU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?</a:t>
            </a:r>
            <a:r>
              <a:rPr lang="en-US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000364" y="3143248"/>
            <a:ext cx="314327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500430" y="3214686"/>
            <a:ext cx="25003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КАМЧАТКА</a:t>
            </a:r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ru-RU" b="1" dirty="0" smtClean="0">
                <a:solidFill>
                  <a:schemeClr val="bg1"/>
                </a:solidFill>
              </a:rPr>
              <a:t>«В гостях хорошо, а дома лучше</a:t>
            </a:r>
            <a:r>
              <a:rPr lang="en-US" b="1" dirty="0" smtClean="0">
                <a:solidFill>
                  <a:schemeClr val="bg1"/>
                </a:solidFill>
              </a:rPr>
              <a:t>…</a:t>
            </a:r>
            <a:r>
              <a:rPr lang="ru-RU" b="1" dirty="0" smtClean="0">
                <a:solidFill>
                  <a:schemeClr val="bg1"/>
                </a:solidFill>
              </a:rPr>
              <a:t>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28596" y="1857364"/>
            <a:ext cx="185738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00034" y="5286388"/>
            <a:ext cx="185738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000892" y="3357562"/>
            <a:ext cx="185738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85720" y="3429000"/>
            <a:ext cx="185738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00430" y="1785926"/>
            <a:ext cx="185738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715140" y="1785926"/>
            <a:ext cx="185738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929454" y="5429264"/>
            <a:ext cx="185738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500430" y="5357826"/>
            <a:ext cx="185738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7603713">
            <a:off x="2643437" y="2413980"/>
            <a:ext cx="428628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6200000">
            <a:off x="6429388" y="3357562"/>
            <a:ext cx="321471" cy="6072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5400000">
            <a:off x="2279159" y="3375127"/>
            <a:ext cx="453017" cy="7036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0591196">
            <a:off x="4303395" y="2506086"/>
            <a:ext cx="207809" cy="571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4181082">
            <a:off x="5863115" y="2328783"/>
            <a:ext cx="428628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8909533">
            <a:off x="6194401" y="4373720"/>
            <a:ext cx="428628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3001728">
            <a:off x="2708083" y="4213013"/>
            <a:ext cx="428628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4286248" y="4357694"/>
            <a:ext cx="428628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785794"/>
            <a:ext cx="792794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Камчатка отличается 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от других мест</a:t>
            </a:r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?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57752" y="4714884"/>
            <a:ext cx="28575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 так</a:t>
            </a:r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…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122" name="Picture 2" descr="C:\Documents and Settings\Admin\Рабочий стол\Мои рисунки\картинки\imgpreview2.jpeg"/>
          <p:cNvPicPr>
            <a:picLocks noChangeAspect="1" noChangeArrowheads="1"/>
          </p:cNvPicPr>
          <p:nvPr/>
        </p:nvPicPr>
        <p:blipFill>
          <a:blip r:embed="rId2"/>
          <a:srcRect r="13749"/>
          <a:stretch>
            <a:fillRect/>
          </a:stretch>
        </p:blipFill>
        <p:spPr bwMode="auto">
          <a:xfrm>
            <a:off x="857224" y="2928934"/>
            <a:ext cx="2286016" cy="22661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2285984" y="285728"/>
            <a:ext cx="6143668" cy="285752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143240" y="1000108"/>
            <a:ext cx="45005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Как мы можем доказать уникальность Камчатки</a:t>
            </a:r>
            <a:r>
              <a:rPr lang="en-US" sz="2400" b="1" dirty="0" smtClean="0">
                <a:solidFill>
                  <a:schemeClr val="bg1"/>
                </a:solidFill>
              </a:rPr>
              <a:t>?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О чём мы должны рассказать</a:t>
            </a:r>
            <a:r>
              <a:rPr lang="en-US" sz="2400" b="1" dirty="0" smtClean="0">
                <a:solidFill>
                  <a:schemeClr val="bg1"/>
                </a:solidFill>
              </a:rPr>
              <a:t>?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6146" name="Picture 2" descr="C:\Documents and Settings\Admin\Рабочий стол\Мои рисунки\картинки и\картинки нарисованные\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974172"/>
            <a:ext cx="2857520" cy="338154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642918"/>
            <a:ext cx="785503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We are going </a:t>
            </a:r>
          </a:p>
          <a:p>
            <a:pPr algn="ctr"/>
            <a:r>
              <a:rPr lang="en-US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to work on the project!!!</a:t>
            </a:r>
            <a:endParaRPr lang="ru-RU" sz="4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2428868"/>
            <a:ext cx="5658921" cy="1569660"/>
          </a:xfrm>
          <a:prstGeom prst="rect">
            <a:avLst/>
          </a:prstGeom>
          <a:solidFill>
            <a:srgbClr val="00FF00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But what about it’s </a:t>
            </a:r>
          </a:p>
          <a:p>
            <a:pPr algn="ctr"/>
            <a:r>
              <a:rPr lang="en-US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C0000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topic???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C00000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2050" name="Picture 2" descr="C:\Documents and Settings\Admin\Рабочий стол\Мои рисунки\images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827888"/>
            <a:ext cx="2790829" cy="258720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00042"/>
            <a:ext cx="835824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Monotype Corsiva" pitchFamily="66" charset="0"/>
              </a:rPr>
              <a:t>Цель нашего проекта</a:t>
            </a:r>
            <a:r>
              <a:rPr lang="en-US" sz="4000" b="1" dirty="0" smtClean="0">
                <a:latin typeface="Monotype Corsiva" pitchFamily="66" charset="0"/>
              </a:rPr>
              <a:t>: </a:t>
            </a:r>
          </a:p>
          <a:p>
            <a:r>
              <a:rPr lang="en-US" sz="2000" b="1" dirty="0" smtClean="0"/>
              <a:t> </a:t>
            </a:r>
            <a:r>
              <a:rPr lang="ru-RU" sz="3200" dirty="0" smtClean="0"/>
              <a:t>доказать, что Камчатка – уникальное место</a:t>
            </a:r>
            <a:r>
              <a:rPr lang="en-US" sz="3200" dirty="0" smtClean="0"/>
              <a:t>.</a:t>
            </a:r>
          </a:p>
          <a:p>
            <a:r>
              <a:rPr lang="ru-RU" sz="4000" b="1" dirty="0" smtClean="0">
                <a:latin typeface="Monotype Corsiva" pitchFamily="66" charset="0"/>
              </a:rPr>
              <a:t>Задачи проекта</a:t>
            </a:r>
            <a:r>
              <a:rPr lang="en-US" sz="4000" b="1" dirty="0" smtClean="0">
                <a:latin typeface="Monotype Corsiva" pitchFamily="66" charset="0"/>
              </a:rPr>
              <a:t>: </a:t>
            </a:r>
          </a:p>
          <a:p>
            <a:pPr>
              <a:buFontTx/>
              <a:buChar char="-"/>
            </a:pPr>
            <a:r>
              <a:rPr lang="ru-RU" sz="2800" dirty="0" smtClean="0"/>
              <a:t>Выявить особенности </a:t>
            </a:r>
            <a:endParaRPr lang="en-US" sz="2800" dirty="0" smtClean="0"/>
          </a:p>
          <a:p>
            <a:pPr marL="514350" indent="-514350">
              <a:buFont typeface="+mj-lt"/>
              <a:buAutoNum type="alphaL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Географического положения Камчатки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>
              <a:buFont typeface="+mj-lt"/>
              <a:buAutoNum type="alphaL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климата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>
              <a:buFont typeface="+mj-lt"/>
              <a:buAutoNum type="alphaL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флоры и фауны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>
              <a:buFont typeface="+mj-lt"/>
              <a:buAutoNum type="alphaL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вулканов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514350" indent="-514350">
              <a:buFont typeface="+mj-lt"/>
              <a:buAutoNum type="alphaL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«Долины гейзеров»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                    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Admin\Рабочий стол\Мои рисунки\картинки и\картинки нарисованные\a176e99533ae7d5794944e975ac886bc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000372"/>
            <a:ext cx="3643308" cy="36433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9" y="857232"/>
            <a:ext cx="5500726" cy="17543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Заполните таблицу</a:t>
            </a:r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00166" y="3500438"/>
          <a:ext cx="6096000" cy="29289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92725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«+»</a:t>
                      </a:r>
                    </a:p>
                    <a:p>
                      <a:pPr algn="ctr"/>
                      <a:r>
                        <a:rPr lang="ru-RU" dirty="0" smtClean="0"/>
                        <a:t>знаю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«?»</a:t>
                      </a:r>
                    </a:p>
                    <a:p>
                      <a:pPr algn="ctr"/>
                      <a:r>
                        <a:rPr lang="ru-RU" dirty="0" smtClean="0"/>
                        <a:t>Хочу узнать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«-»</a:t>
                      </a:r>
                    </a:p>
                    <a:p>
                      <a:pPr algn="ctr"/>
                      <a:r>
                        <a:rPr lang="ru-RU" dirty="0" smtClean="0"/>
                        <a:t>узнал</a:t>
                      </a:r>
                      <a:endParaRPr lang="ru-RU" dirty="0"/>
                    </a:p>
                  </a:txBody>
                  <a:tcPr/>
                </a:tc>
              </a:tr>
              <a:tr h="20017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214546" y="2500306"/>
            <a:ext cx="3289107" cy="923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Камчатка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Рисунок 4" descr="самоле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2716911" cy="179704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28604"/>
            <a:ext cx="7929618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Чтобы работать над проектом было легче, мы разделимся на группы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.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en-US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Каждая группа будет работать над частью проекта. Мы соединим ваши работы в финальную презентацию. 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Пятно 2 2"/>
          <p:cNvSpPr/>
          <p:nvPr/>
        </p:nvSpPr>
        <p:spPr>
          <a:xfrm rot="860161">
            <a:off x="2884375" y="2560943"/>
            <a:ext cx="3018060" cy="1750782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571868" y="3143248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FF00"/>
                </a:solidFill>
              </a:rPr>
              <a:t>Наши группы</a:t>
            </a:r>
            <a:endParaRPr lang="ru-RU" b="1" dirty="0">
              <a:solidFill>
                <a:srgbClr val="00FF00"/>
              </a:solidFill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785786" y="3429000"/>
            <a:ext cx="2000264" cy="121444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1785918" y="5072074"/>
            <a:ext cx="2000264" cy="121444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ерфолента 6"/>
          <p:cNvSpPr/>
          <p:nvPr/>
        </p:nvSpPr>
        <p:spPr>
          <a:xfrm>
            <a:off x="4572000" y="5143512"/>
            <a:ext cx="2000264" cy="121444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6357950" y="3357562"/>
            <a:ext cx="2000264" cy="121444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928662" y="3786190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FF00"/>
                </a:solidFill>
              </a:rPr>
              <a:t>Биологи </a:t>
            </a:r>
            <a:endParaRPr lang="ru-RU" sz="2400" dirty="0">
              <a:solidFill>
                <a:srgbClr val="00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0232" y="5500702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FF00"/>
                </a:solidFill>
              </a:rPr>
              <a:t>Туристы </a:t>
            </a:r>
            <a:endParaRPr lang="ru-RU" sz="2400" dirty="0">
              <a:solidFill>
                <a:srgbClr val="00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6314" y="5429264"/>
            <a:ext cx="1571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FF00"/>
                </a:solidFill>
              </a:rPr>
              <a:t>Местные жители </a:t>
            </a:r>
            <a:endParaRPr lang="ru-RU" sz="2400" dirty="0">
              <a:solidFill>
                <a:srgbClr val="00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00826" y="378619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FF00"/>
                </a:solidFill>
              </a:rPr>
              <a:t>Географы </a:t>
            </a:r>
            <a:endParaRPr lang="ru-RU" dirty="0">
              <a:solidFill>
                <a:srgbClr val="00FF00"/>
              </a:solidFill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0800000" flipV="1">
            <a:off x="2857488" y="3929066"/>
            <a:ext cx="428628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rot="5400000">
            <a:off x="3428992" y="4357694"/>
            <a:ext cx="85725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6200000" flipH="1">
            <a:off x="4714876" y="4286256"/>
            <a:ext cx="107157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5357818" y="3857628"/>
            <a:ext cx="928694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643998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Вопросы группам</a:t>
            </a:r>
            <a:r>
              <a:rPr lang="en-US" sz="1600" dirty="0" smtClean="0"/>
              <a:t>:</a:t>
            </a:r>
          </a:p>
          <a:p>
            <a:r>
              <a:rPr lang="ru-RU" sz="1600" dirty="0" smtClean="0"/>
              <a:t>Географы:</a:t>
            </a:r>
            <a:endParaRPr lang="en-US" sz="1600" dirty="0" smtClean="0"/>
          </a:p>
          <a:p>
            <a:r>
              <a:rPr lang="en-US" sz="1600" dirty="0" smtClean="0"/>
              <a:t>-</a:t>
            </a:r>
            <a:r>
              <a:rPr lang="ru-RU" sz="1600" dirty="0" smtClean="0"/>
              <a:t>Откуда произошло название «Камчатка»</a:t>
            </a:r>
            <a:r>
              <a:rPr lang="en-US" sz="1600" dirty="0" smtClean="0"/>
              <a:t>? </a:t>
            </a:r>
            <a:r>
              <a:rPr lang="ru-RU" sz="1600" dirty="0" smtClean="0"/>
              <a:t> </a:t>
            </a:r>
            <a:r>
              <a:rPr lang="en-US" sz="1600" dirty="0" smtClean="0"/>
              <a:t> </a:t>
            </a:r>
            <a:endParaRPr lang="ru-RU" sz="1600" dirty="0" smtClean="0"/>
          </a:p>
          <a:p>
            <a:r>
              <a:rPr lang="en-US" sz="1600" dirty="0" smtClean="0"/>
              <a:t>- </a:t>
            </a:r>
            <a:r>
              <a:rPr lang="ru-RU" sz="1600" dirty="0" smtClean="0"/>
              <a:t>Какие особенности имеет географическое положение Камчатки</a:t>
            </a:r>
            <a:r>
              <a:rPr lang="en-US" sz="1600" dirty="0" smtClean="0"/>
              <a:t>?</a:t>
            </a:r>
            <a:r>
              <a:rPr lang="ru-RU" sz="1600" dirty="0" smtClean="0"/>
              <a:t> </a:t>
            </a:r>
            <a:endParaRPr lang="en-US" sz="1600" dirty="0" smtClean="0"/>
          </a:p>
          <a:p>
            <a:r>
              <a:rPr lang="en-US" sz="1600" dirty="0" smtClean="0"/>
              <a:t>- </a:t>
            </a:r>
            <a:r>
              <a:rPr lang="ru-RU" sz="1600" dirty="0" smtClean="0"/>
              <a:t>Какие особенности климата вы можете назвать</a:t>
            </a:r>
            <a:r>
              <a:rPr lang="en-US" sz="1600" dirty="0" smtClean="0"/>
              <a:t>?</a:t>
            </a:r>
            <a:r>
              <a:rPr lang="ru-RU" sz="1600" dirty="0" smtClean="0"/>
              <a:t> </a:t>
            </a:r>
            <a:endParaRPr lang="en-US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Биологи:</a:t>
            </a:r>
            <a:endParaRPr lang="en-US" sz="1600" dirty="0" smtClean="0"/>
          </a:p>
          <a:p>
            <a:r>
              <a:rPr lang="en-US" sz="1600" dirty="0" smtClean="0"/>
              <a:t>- </a:t>
            </a:r>
            <a:r>
              <a:rPr lang="ru-RU" sz="1600" dirty="0" smtClean="0"/>
              <a:t>Как климат Камчатки влияет на флору и фауну</a:t>
            </a:r>
            <a:r>
              <a:rPr lang="en-US" sz="1600" dirty="0" smtClean="0"/>
              <a:t>?</a:t>
            </a:r>
            <a:r>
              <a:rPr lang="ru-RU" sz="1600" dirty="0" smtClean="0"/>
              <a:t> </a:t>
            </a:r>
            <a:endParaRPr lang="en-US" sz="1600" dirty="0" smtClean="0"/>
          </a:p>
          <a:p>
            <a:r>
              <a:rPr lang="en-US" sz="1600" dirty="0" smtClean="0"/>
              <a:t>-</a:t>
            </a:r>
            <a:r>
              <a:rPr lang="ru-RU" sz="1600" dirty="0" smtClean="0"/>
              <a:t>Кого называют «Хозяином Камчатки»? </a:t>
            </a:r>
          </a:p>
          <a:p>
            <a:r>
              <a:rPr lang="en-US" sz="1600" dirty="0" smtClean="0"/>
              <a:t>- </a:t>
            </a:r>
            <a:r>
              <a:rPr lang="ru-RU" sz="1600" dirty="0" smtClean="0"/>
              <a:t>Что вы знаете о рыболовстве на Камчатке</a:t>
            </a:r>
            <a:r>
              <a:rPr lang="en-US" sz="1600" dirty="0" smtClean="0"/>
              <a:t>?</a:t>
            </a:r>
            <a:r>
              <a:rPr lang="ru-RU" sz="1600" dirty="0" smtClean="0"/>
              <a:t> Какой рыбой славиться Камчатка?</a:t>
            </a:r>
            <a:r>
              <a:rPr lang="en-US" sz="1600" dirty="0" smtClean="0"/>
              <a:t> </a:t>
            </a:r>
            <a:endParaRPr lang="ru-RU" sz="1600" dirty="0" smtClean="0"/>
          </a:p>
          <a:p>
            <a:r>
              <a:rPr lang="en-US" sz="1600" dirty="0" smtClean="0"/>
              <a:t>- </a:t>
            </a:r>
            <a:r>
              <a:rPr lang="ru-RU" sz="1600" dirty="0" smtClean="0"/>
              <a:t>Отличается ли Камчатская береза</a:t>
            </a:r>
            <a:r>
              <a:rPr lang="en-US" sz="1600" dirty="0" smtClean="0"/>
              <a:t>?</a:t>
            </a:r>
            <a:endParaRPr lang="ru-RU" sz="1600" dirty="0" smtClean="0"/>
          </a:p>
          <a:p>
            <a:r>
              <a:rPr lang="en-US" sz="1600" dirty="0" smtClean="0"/>
              <a:t> </a:t>
            </a:r>
            <a:endParaRPr lang="ru-RU" sz="1600" dirty="0" smtClean="0"/>
          </a:p>
          <a:p>
            <a:r>
              <a:rPr lang="ru-RU" sz="1600" dirty="0" smtClean="0"/>
              <a:t>Туристы: </a:t>
            </a:r>
            <a:endParaRPr lang="en-US" sz="1600" dirty="0" smtClean="0"/>
          </a:p>
          <a:p>
            <a:r>
              <a:rPr lang="en-US" sz="1600" dirty="0" smtClean="0"/>
              <a:t>- </a:t>
            </a:r>
            <a:r>
              <a:rPr lang="ru-RU" sz="1600" dirty="0" smtClean="0"/>
              <a:t>Когда была открыта «Долина Гейзеров»</a:t>
            </a:r>
            <a:r>
              <a:rPr lang="en-US" sz="1600" dirty="0" smtClean="0"/>
              <a:t>? </a:t>
            </a:r>
            <a:endParaRPr lang="ru-RU" sz="1600" dirty="0" smtClean="0"/>
          </a:p>
          <a:p>
            <a:pPr>
              <a:buFontTx/>
              <a:buChar char="-"/>
            </a:pPr>
            <a:r>
              <a:rPr lang="ru-RU" sz="1600" dirty="0" smtClean="0"/>
              <a:t>Сколько сейчас гейзеров в Долине</a:t>
            </a:r>
            <a:r>
              <a:rPr lang="en-US" sz="1600" dirty="0" smtClean="0"/>
              <a:t>?</a:t>
            </a:r>
          </a:p>
          <a:p>
            <a:pPr>
              <a:buFontTx/>
              <a:buChar char="-"/>
            </a:pPr>
            <a:r>
              <a:rPr lang="en-US" sz="1600" dirty="0" smtClean="0"/>
              <a:t> </a:t>
            </a:r>
            <a:r>
              <a:rPr lang="ru-RU" sz="1600" dirty="0" smtClean="0"/>
              <a:t>Какие самые крупные и известные</a:t>
            </a:r>
            <a:r>
              <a:rPr lang="en-US" sz="1600" dirty="0" smtClean="0"/>
              <a:t>?</a:t>
            </a:r>
            <a:endParaRPr lang="ru-RU" sz="1600" dirty="0" smtClean="0"/>
          </a:p>
          <a:p>
            <a:r>
              <a:rPr lang="en-US" sz="1600" dirty="0" smtClean="0"/>
              <a:t>- </a:t>
            </a:r>
            <a:r>
              <a:rPr lang="ru-RU" sz="1600" dirty="0" smtClean="0"/>
              <a:t>Что произошло в Долине в июне 2007 года</a:t>
            </a:r>
            <a:r>
              <a:rPr lang="en-US" sz="1600" dirty="0" smtClean="0"/>
              <a:t>? </a:t>
            </a:r>
          </a:p>
          <a:p>
            <a:endParaRPr lang="en-US" sz="1600" dirty="0" smtClean="0"/>
          </a:p>
          <a:p>
            <a:r>
              <a:rPr lang="ru-RU" sz="1600" dirty="0" smtClean="0"/>
              <a:t>Местные жители:</a:t>
            </a:r>
            <a:endParaRPr lang="en-US" sz="1600" dirty="0" smtClean="0"/>
          </a:p>
          <a:p>
            <a:r>
              <a:rPr lang="en-US" sz="1600" dirty="0" smtClean="0"/>
              <a:t>- </a:t>
            </a:r>
            <a:r>
              <a:rPr lang="ru-RU" sz="1600" dirty="0" smtClean="0"/>
              <a:t>Какие самые известные вулканы Камчатки</a:t>
            </a:r>
            <a:r>
              <a:rPr lang="en-US" sz="1600" dirty="0" smtClean="0"/>
              <a:t>?</a:t>
            </a:r>
            <a:endParaRPr lang="ru-RU" sz="1600" dirty="0" smtClean="0"/>
          </a:p>
          <a:p>
            <a:r>
              <a:rPr lang="en-US" sz="1600" dirty="0" smtClean="0"/>
              <a:t>- </a:t>
            </a:r>
            <a:r>
              <a:rPr lang="ru-RU" sz="1600" dirty="0" smtClean="0"/>
              <a:t>Какое событие называют «Извержение века»? Почему? </a:t>
            </a:r>
          </a:p>
          <a:p>
            <a:r>
              <a:rPr lang="en-US" sz="1600" dirty="0" smtClean="0"/>
              <a:t>- </a:t>
            </a:r>
            <a:r>
              <a:rPr lang="ru-RU" sz="1600" dirty="0" smtClean="0"/>
              <a:t>Что интересного вы знаете о кратерах</a:t>
            </a:r>
            <a:r>
              <a:rPr lang="en-US" sz="1600" dirty="0" smtClean="0"/>
              <a:t>?</a:t>
            </a:r>
            <a:r>
              <a:rPr lang="ru-RU" sz="1600" dirty="0" smtClean="0"/>
              <a:t> </a:t>
            </a:r>
          </a:p>
          <a:p>
            <a:r>
              <a:rPr lang="en-US" sz="1600" dirty="0" smtClean="0"/>
              <a:t>- </a:t>
            </a:r>
            <a:r>
              <a:rPr lang="ru-RU" sz="1600" dirty="0" smtClean="0"/>
              <a:t>В чем разница между грязевым и настоящим вулканом</a:t>
            </a:r>
            <a:r>
              <a:rPr lang="en-US" sz="1600" dirty="0" smtClean="0"/>
              <a:t>?</a:t>
            </a:r>
            <a:r>
              <a:rPr lang="ru-RU" sz="1600" dirty="0" smtClean="0"/>
              <a:t> </a:t>
            </a:r>
          </a:p>
          <a:p>
            <a:r>
              <a:rPr lang="en-US" sz="1600" dirty="0" smtClean="0"/>
              <a:t>- </a:t>
            </a:r>
            <a:r>
              <a:rPr lang="ru-RU" sz="1600" dirty="0" smtClean="0"/>
              <a:t>Что содержится в глине грязевых котлов</a:t>
            </a:r>
            <a:r>
              <a:rPr lang="en-US" sz="1600" dirty="0" smtClean="0"/>
              <a:t>?</a:t>
            </a:r>
            <a:r>
              <a:rPr lang="ru-RU" sz="1600" dirty="0" smtClean="0"/>
              <a:t>  </a:t>
            </a:r>
            <a:r>
              <a:rPr lang="en-US" sz="1600" dirty="0" smtClean="0"/>
              <a:t> </a:t>
            </a:r>
            <a:endParaRPr lang="ru-RU" sz="1600" dirty="0" smtClean="0"/>
          </a:p>
          <a:p>
            <a:endParaRPr lang="en-US" sz="1600" dirty="0" smtClean="0"/>
          </a:p>
          <a:p>
            <a:endParaRPr lang="ru-RU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7170" name="Picture 2" descr="C:\Documents and Settings\Admin\Рабочий стол\Мои рисунки\картинки и\Анимация\7A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86644" y="1571612"/>
            <a:ext cx="1357322" cy="1551225"/>
          </a:xfrm>
          <a:prstGeom prst="rect">
            <a:avLst/>
          </a:prstGeom>
          <a:noFill/>
        </p:spPr>
      </p:pic>
      <p:pic>
        <p:nvPicPr>
          <p:cNvPr id="7171" name="Picture 3" descr="C:\Documents and Settings\Admin\Рабочий стол\Мои рисунки\картинки и\Анимация\13B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428604"/>
            <a:ext cx="1000127" cy="1000127"/>
          </a:xfrm>
          <a:prstGeom prst="rect">
            <a:avLst/>
          </a:prstGeom>
          <a:noFill/>
        </p:spPr>
      </p:pic>
      <p:pic>
        <p:nvPicPr>
          <p:cNvPr id="7172" name="Picture 4" descr="C:\Documents and Settings\Admin\Рабочий стол\Мои рисунки\картинки и\Анимация\37R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214422"/>
            <a:ext cx="857250" cy="657225"/>
          </a:xfrm>
          <a:prstGeom prst="rect">
            <a:avLst/>
          </a:prstGeom>
          <a:noFill/>
        </p:spPr>
      </p:pic>
      <p:pic>
        <p:nvPicPr>
          <p:cNvPr id="7173" name="Picture 5" descr="C:\Documents and Settings\Admin\Рабочий стол\Мои рисунки\картинки и\Анимация\CAMPING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0694" y="2857496"/>
            <a:ext cx="2053843" cy="1785950"/>
          </a:xfrm>
          <a:prstGeom prst="rect">
            <a:avLst/>
          </a:prstGeom>
          <a:noFill/>
        </p:spPr>
      </p:pic>
      <p:pic>
        <p:nvPicPr>
          <p:cNvPr id="7174" name="Picture 6" descr="C:\Documents and Settings\Admin\Рабочий стол\Мои рисунки\картинки и\Анимация\TOBOGGN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4881566"/>
            <a:ext cx="1214446" cy="121444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3582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Гордись всем, что ты делаешь,</a:t>
            </a:r>
            <a:endParaRPr lang="en-US" sz="4000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r>
              <a:rPr lang="en-US" sz="4000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      </a:t>
            </a:r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даже ошибками</a:t>
            </a:r>
            <a:r>
              <a:rPr lang="en-US" sz="4000" dirty="0" smtClean="0">
                <a:solidFill>
                  <a:srgbClr val="C00000"/>
                </a:solidFill>
                <a:latin typeface="Monotype Corsiva" pitchFamily="66" charset="0"/>
              </a:rPr>
              <a:t>!!!</a:t>
            </a:r>
          </a:p>
          <a:p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Потому что, даже ошибки значат, что ты стараешься</a:t>
            </a:r>
            <a:r>
              <a:rPr lang="en-US" sz="4000" dirty="0" smtClean="0">
                <a:solidFill>
                  <a:srgbClr val="C00000"/>
                </a:solidFill>
                <a:latin typeface="Monotype Corsiva" pitchFamily="66" charset="0"/>
              </a:rPr>
              <a:t>!!!</a:t>
            </a:r>
            <a:r>
              <a:rPr lang="ru-RU" sz="4000" dirty="0" smtClean="0">
                <a:solidFill>
                  <a:srgbClr val="C00000"/>
                </a:solidFill>
                <a:latin typeface="Monotype Corsiva" pitchFamily="66" charset="0"/>
              </a:rPr>
              <a:t>    </a:t>
            </a:r>
            <a:endParaRPr lang="ru-RU" sz="40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5000636"/>
            <a:ext cx="650085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УДАЧИ</a:t>
            </a:r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!!!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imagesCA0X2TP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0694" y="2285992"/>
            <a:ext cx="2786082" cy="27970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357166"/>
            <a:ext cx="7572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Look at the photos!</a:t>
            </a:r>
          </a:p>
          <a:p>
            <a:r>
              <a:rPr lang="en-US" sz="2800" dirty="0" smtClean="0"/>
              <a:t>What do you think of the topic of our project?</a:t>
            </a:r>
            <a:endParaRPr lang="ru-RU" sz="2800" dirty="0"/>
          </a:p>
        </p:txBody>
      </p:sp>
      <p:pic>
        <p:nvPicPr>
          <p:cNvPr id="3074" name="Picture 2" descr="C:\Documents and Settings\Admin\Рабочий стол\Мои рисунки\картинки и\Анимация\PHOTO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428736"/>
            <a:ext cx="2509851" cy="1319046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Рабочий стол\Мои рисунки\камчатка\11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786058"/>
            <a:ext cx="2471156" cy="1863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7" name="Picture 5" descr="C:\Documents and Settings\Admin\Рабочий стол\Мои рисунки\камчатка\80760945_54728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2786058"/>
            <a:ext cx="3009878" cy="21620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8" name="Picture 6" descr="C:\Documents and Settings\Admin\Рабочий стол\Мои рисунки\камчатка\53229879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4000504"/>
            <a:ext cx="3036749" cy="2022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295861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You are right!!!</a:t>
            </a:r>
          </a:p>
          <a:p>
            <a:pPr algn="ctr"/>
            <a:r>
              <a:rPr lang="en-US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We are going to speak about </a:t>
            </a:r>
          </a:p>
          <a:p>
            <a:pPr algn="ctr"/>
            <a:r>
              <a:rPr lang="en-US" sz="4800" b="1" dirty="0" smtClean="0">
                <a:ln w="31550" cmpd="sng">
                  <a:solidFill>
                    <a:srgbClr val="FF00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KAMCHATKA!!!</a:t>
            </a:r>
            <a:endParaRPr lang="ru-RU" sz="4800" b="1" dirty="0">
              <a:ln w="31550" cmpd="sng">
                <a:solidFill>
                  <a:srgbClr val="FF0000"/>
                </a:solidFill>
                <a:prstDash val="solid"/>
              </a:ln>
              <a:solidFill>
                <a:srgbClr val="00B05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3214686"/>
            <a:ext cx="750099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arenR"/>
            </a:pPr>
            <a:r>
              <a:rPr lang="en-US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How long have you been  living in Kamchatka?</a:t>
            </a:r>
          </a:p>
          <a:p>
            <a:pPr marL="514350" indent="-514350">
              <a:buAutoNum type="arabicParenR"/>
            </a:pPr>
            <a:endParaRPr lang="en-US" sz="3200" dirty="0" smtClean="0">
              <a:ln>
                <a:solidFill>
                  <a:schemeClr val="tx1">
                    <a:lumMod val="85000"/>
                    <a:lumOff val="15000"/>
                  </a:schemeClr>
                </a:solidFill>
              </a:ln>
              <a:solidFill>
                <a:srgbClr val="00B050"/>
              </a:solidFill>
            </a:endParaRPr>
          </a:p>
          <a:p>
            <a:r>
              <a:rPr lang="en-US" sz="3200" b="1" dirty="0" smtClean="0"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  <a:solidFill>
                  <a:srgbClr val="00B050"/>
                </a:solidFill>
              </a:rPr>
              <a:t>2) How much do you know about it? </a:t>
            </a:r>
          </a:p>
          <a:p>
            <a:r>
              <a:rPr lang="en-US" dirty="0" smtClean="0"/>
              <a:t> 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5786454"/>
            <a:ext cx="464422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L</a:t>
            </a:r>
            <a:r>
              <a:rPr lang="en-US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isten to the song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Kamchatka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»</a:t>
            </a:r>
            <a:endParaRPr lang="en-US" sz="2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Ada</a:t>
            </a:r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Jakusheva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Jakusheva_Ada-Kamchatk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6072198" y="5500702"/>
            <a:ext cx="1071570" cy="107157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48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500042"/>
            <a:ext cx="817403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en-US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What is your associations with </a:t>
            </a:r>
          </a:p>
          <a:p>
            <a:pPr algn="ctr"/>
            <a:r>
              <a:rPr lang="en-US" sz="32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KAMCHTKA?</a:t>
            </a:r>
            <a:r>
              <a:rPr lang="en-US" sz="32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ru-RU" sz="32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000364" y="3143248"/>
            <a:ext cx="3143272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500430" y="3214686"/>
            <a:ext cx="25003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KAMCHATKA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«</a:t>
            </a:r>
            <a:r>
              <a:rPr lang="en-US" b="1" dirty="0" smtClean="0">
                <a:solidFill>
                  <a:schemeClr val="bg1"/>
                </a:solidFill>
              </a:rPr>
              <a:t>There is no place     like home…</a:t>
            </a:r>
            <a:r>
              <a:rPr lang="ru-RU" b="1" dirty="0" smtClean="0">
                <a:solidFill>
                  <a:schemeClr val="bg1"/>
                </a:solidFill>
              </a:rPr>
              <a:t>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28596" y="1857364"/>
            <a:ext cx="185738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00034" y="5286388"/>
            <a:ext cx="185738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000892" y="3357562"/>
            <a:ext cx="185738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85720" y="3429000"/>
            <a:ext cx="185738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500430" y="1785926"/>
            <a:ext cx="185738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715140" y="1785926"/>
            <a:ext cx="185738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929454" y="5429264"/>
            <a:ext cx="185738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500430" y="5357826"/>
            <a:ext cx="1857388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 rot="7603713">
            <a:off x="2643437" y="2413980"/>
            <a:ext cx="428628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 rot="16200000">
            <a:off x="6429388" y="3357562"/>
            <a:ext cx="321471" cy="60722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5400000">
            <a:off x="2279159" y="3375127"/>
            <a:ext cx="453017" cy="7036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0591196">
            <a:off x="4303395" y="2506086"/>
            <a:ext cx="207809" cy="57130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14181082">
            <a:off x="5863115" y="2328783"/>
            <a:ext cx="428628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 rot="18909533">
            <a:off x="6194401" y="4373720"/>
            <a:ext cx="428628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3001728">
            <a:off x="2708083" y="4213013"/>
            <a:ext cx="428628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4286248" y="4357694"/>
            <a:ext cx="428628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785794"/>
            <a:ext cx="876393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Does  Kamchatka differ </a:t>
            </a:r>
          </a:p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from other places?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4786322"/>
            <a:ext cx="221457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SO…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122" name="Picture 2" descr="C:\Documents and Settings\Admin\Рабочий стол\Мои рисунки\картинки\imgpreview2.jpeg"/>
          <p:cNvPicPr>
            <a:picLocks noChangeAspect="1" noChangeArrowheads="1"/>
          </p:cNvPicPr>
          <p:nvPr/>
        </p:nvPicPr>
        <p:blipFill>
          <a:blip r:embed="rId2"/>
          <a:srcRect r="13749"/>
          <a:stretch>
            <a:fillRect/>
          </a:stretch>
        </p:blipFill>
        <p:spPr bwMode="auto">
          <a:xfrm>
            <a:off x="857224" y="2928934"/>
            <a:ext cx="2286016" cy="22661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-облако 1"/>
          <p:cNvSpPr/>
          <p:nvPr/>
        </p:nvSpPr>
        <p:spPr>
          <a:xfrm>
            <a:off x="2285984" y="285728"/>
            <a:ext cx="6143668" cy="285752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143240" y="1000108"/>
            <a:ext cx="4286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How can we prove the uniqueness of Kamchatka?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What must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smtClean="0">
                <a:solidFill>
                  <a:schemeClr val="bg1"/>
                </a:solidFill>
              </a:rPr>
              <a:t>we speak about?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6146" name="Picture 2" descr="C:\Documents and Settings\Admin\Рабочий стол\Мои рисунки\картинки и\картинки нарисованные\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974172"/>
            <a:ext cx="2857520" cy="338154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500042"/>
            <a:ext cx="835824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Monotype Corsiva" pitchFamily="66" charset="0"/>
              </a:rPr>
              <a:t>The goal of our project: </a:t>
            </a:r>
          </a:p>
          <a:p>
            <a:r>
              <a:rPr lang="en-US" sz="2000" b="1" dirty="0" smtClean="0"/>
              <a:t> </a:t>
            </a:r>
            <a:r>
              <a:rPr lang="en-US" sz="3200" dirty="0" smtClean="0"/>
              <a:t>to prove that Kamchatka is a unique place.</a:t>
            </a:r>
          </a:p>
          <a:p>
            <a:r>
              <a:rPr lang="en-US" sz="4000" b="1" dirty="0" smtClean="0">
                <a:latin typeface="Monotype Corsiva" pitchFamily="66" charset="0"/>
              </a:rPr>
              <a:t>The tasks of our project: </a:t>
            </a:r>
          </a:p>
          <a:p>
            <a:pPr>
              <a:buFontTx/>
              <a:buChar char="-"/>
            </a:pPr>
            <a:r>
              <a:rPr lang="en-US" sz="2800" dirty="0" smtClean="0"/>
              <a:t>to reveal features of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geographical position of Kamchatka;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climate;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flora  and fauna;</a:t>
            </a:r>
          </a:p>
          <a:p>
            <a:pPr marL="514350" indent="-514350">
              <a:buFont typeface="+mj-lt"/>
              <a:buAutoNum type="alphaL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volcanoes;</a:t>
            </a:r>
          </a:p>
          <a:p>
            <a:pPr marL="514350" indent="-514350">
              <a:buFont typeface="+mj-lt"/>
              <a:buAutoNum type="alphaLcPeriod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Valley of Geysers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                     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Documents and Settings\Admin\Рабочий стол\Мои рисунки\картинки и\картинки нарисованные\a176e99533ae7d5794944e975ac886bc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000372"/>
            <a:ext cx="3643308" cy="364330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857232"/>
            <a:ext cx="5605735" cy="92333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Fill in the table.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00166" y="3071810"/>
          <a:ext cx="6096000" cy="3429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108557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«+»</a:t>
                      </a:r>
                    </a:p>
                    <a:p>
                      <a:pPr algn="ctr"/>
                      <a:r>
                        <a:rPr lang="en-US" dirty="0" smtClean="0"/>
                        <a:t>I know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«?»</a:t>
                      </a:r>
                    </a:p>
                    <a:p>
                      <a:pPr algn="ctr"/>
                      <a:r>
                        <a:rPr lang="en-US" dirty="0" smtClean="0"/>
                        <a:t>I want to know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«-»</a:t>
                      </a:r>
                    </a:p>
                    <a:p>
                      <a:pPr algn="ctr"/>
                      <a:r>
                        <a:rPr lang="en-US" dirty="0" smtClean="0"/>
                        <a:t>I’ve</a:t>
                      </a:r>
                      <a:r>
                        <a:rPr lang="en-US" baseline="0" dirty="0" smtClean="0"/>
                        <a:t> known</a:t>
                      </a:r>
                      <a:endParaRPr lang="ru-RU" dirty="0"/>
                    </a:p>
                  </a:txBody>
                  <a:tcPr/>
                </a:tc>
              </a:tr>
              <a:tr h="23434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143108" y="2071678"/>
            <a:ext cx="5109091" cy="923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KAMCHATKA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00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5" name="Рисунок 4" descr="самолет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290"/>
            <a:ext cx="2716911" cy="179704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3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</TotalTime>
  <Words>830</Words>
  <Application>Microsoft Office PowerPoint</Application>
  <PresentationFormat>Экран (4:3)</PresentationFormat>
  <Paragraphs>170</Paragraphs>
  <Slides>24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Екатерина</cp:lastModifiedBy>
  <cp:revision>22</cp:revision>
  <dcterms:modified xsi:type="dcterms:W3CDTF">2016-06-09T10:16:54Z</dcterms:modified>
</cp:coreProperties>
</file>