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548680"/>
            <a:ext cx="7128792" cy="175260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Психофизиологические основы учебного и производственного </a:t>
            </a:r>
            <a:r>
              <a:rPr lang="ru-RU" sz="2400" b="1" dirty="0" smtClean="0">
                <a:solidFill>
                  <a:schemeClr val="tx1"/>
                </a:solidFill>
              </a:rPr>
              <a:t>труда.</a:t>
            </a:r>
            <a:endParaRPr lang="ru-RU" sz="2400" dirty="0">
              <a:solidFill>
                <a:schemeClr val="tx1"/>
              </a:solidFill>
            </a:endParaRPr>
          </a:p>
          <a:p>
            <a:r>
              <a:rPr lang="ru-RU" sz="2400" b="1" dirty="0">
                <a:solidFill>
                  <a:schemeClr val="tx1"/>
                </a:solidFill>
              </a:rPr>
              <a:t>Средства физической культуры в регулировании </a:t>
            </a:r>
            <a:r>
              <a:rPr lang="ru-RU" sz="2400" b="1" dirty="0" smtClean="0">
                <a:solidFill>
                  <a:schemeClr val="tx1"/>
                </a:solidFill>
              </a:rPr>
              <a:t>работоспособности.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636912"/>
            <a:ext cx="5760132" cy="384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00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620688"/>
            <a:ext cx="777686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Средства Физической </a:t>
            </a:r>
            <a:r>
              <a:rPr lang="ru-RU" dirty="0" smtClean="0"/>
              <a:t>культуры</a:t>
            </a:r>
          </a:p>
          <a:p>
            <a:endParaRPr lang="ru-RU" b="1" dirty="0"/>
          </a:p>
          <a:p>
            <a:endParaRPr lang="ru-RU" b="1" dirty="0" smtClean="0"/>
          </a:p>
          <a:p>
            <a:endParaRPr lang="ru-RU" dirty="0"/>
          </a:p>
          <a:p>
            <a:r>
              <a:rPr lang="ru-RU" dirty="0"/>
              <a:t>К средствам физической культуры относятся не только физические упражнения, но и оздоровительные силы природы (солнце, воздух и вода), гигиенические факторы (режим труда, сна, питания, санитарно-гигиенические условия). Использование оздоровительных сил природы способствует укреплению и активизации защитных сил организма стимулирует обмен веществ и деятельность физиологических систем и отдельных органов. </a:t>
            </a:r>
            <a:endParaRPr lang="ru-RU" dirty="0" smtClean="0"/>
          </a:p>
          <a:p>
            <a:r>
              <a:rPr lang="ru-RU" dirty="0" smtClean="0"/>
              <a:t>Своеобразным </a:t>
            </a:r>
            <a:r>
              <a:rPr lang="ru-RU" dirty="0"/>
              <a:t>средством физической культуры выступают информационные технологии, формирующие позитивное отношение человека к физической культуре и спорту, а также позволяющие сформировать знания в сфере физической культуры.  </a:t>
            </a:r>
          </a:p>
          <a:p>
            <a:r>
              <a:rPr lang="ru-RU" dirty="0"/>
              <a:t>Работоспособность определяется как способность человека к выполнению конкретной умственной деятельности в рамках заданных временных лимитов и параметров эффективности.</a:t>
            </a:r>
          </a:p>
        </p:txBody>
      </p:sp>
    </p:spTree>
    <p:extLst>
      <p:ext uri="{BB962C8B-B14F-4D97-AF65-F5344CB8AC3E}">
        <p14:creationId xmlns:p14="http://schemas.microsoft.com/office/powerpoint/2010/main" val="3829696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5008" y="620688"/>
            <a:ext cx="78488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Основу работоспособности составляют </a:t>
            </a:r>
            <a:r>
              <a:rPr lang="ru-RU" dirty="0" smtClean="0"/>
              <a:t>:</a:t>
            </a:r>
          </a:p>
          <a:p>
            <a:pPr algn="ctr"/>
            <a:endParaRPr lang="ru-RU" dirty="0" smtClean="0"/>
          </a:p>
          <a:p>
            <a:r>
              <a:rPr lang="ru-RU" dirty="0" smtClean="0"/>
              <a:t>специальные </a:t>
            </a:r>
            <a:r>
              <a:rPr lang="ru-RU" dirty="0"/>
              <a:t>знания, умения, навыки, а также определенные психофизические особенности, например, память, внимание, мышление и т.д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Физиологические -- состояние сердечно-сосудистой, дыхательной, мышечной, эндокринной и других систем;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физические </a:t>
            </a:r>
            <a:r>
              <a:rPr lang="ru-RU" dirty="0"/>
              <a:t>-- уровень развития выносливости, силы, быстроты движений и др., а также совокупность специальных качеств, необходимых в конкретной деятельности. Работоспособность зависит от возможностей человека, адекватных уровню мотивации и поставленной цели.</a:t>
            </a:r>
          </a:p>
        </p:txBody>
      </p:sp>
    </p:spTree>
    <p:extLst>
      <p:ext uri="{BB962C8B-B14F-4D97-AF65-F5344CB8AC3E}">
        <p14:creationId xmlns:p14="http://schemas.microsoft.com/office/powerpoint/2010/main" val="130850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80728"/>
            <a:ext cx="72728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Работоспособность в учебной деятельности в определенной степени зависит от свойств личности, типологической особенности нервной системы и темперамента того или иного индивида.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Наряду </a:t>
            </a:r>
            <a:r>
              <a:rPr lang="ru-RU" dirty="0"/>
              <a:t>с этим, на нее влияют новизна выполняемой работы, интерес к ней, установка на выполнение определенного конкретного задания, информация и оценка результатов по ходу выполнения работы, усидчивость, аккуратность и т.п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Под влиянием учебно-трудовой деятельности работоспособность студентов претерпевает изменения, которые отчетливо наблюдаются в течение дня, недели, полугодия (семестра), учебного года. Длительность, глубина и направленность изменений определяются функциональным состоянием организма до начала работы, особенностями самой работы, ее организацией и другими причинами</a:t>
            </a:r>
          </a:p>
        </p:txBody>
      </p:sp>
    </p:spTree>
    <p:extLst>
      <p:ext uri="{BB962C8B-B14F-4D97-AF65-F5344CB8AC3E}">
        <p14:creationId xmlns:p14="http://schemas.microsoft.com/office/powerpoint/2010/main" val="65925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980728"/>
            <a:ext cx="79208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 психологической точки зрения утомление - это особое, своеобразно пере­живаемое психическое состояние. </a:t>
            </a:r>
            <a:endParaRPr lang="ru-RU" dirty="0" smtClean="0"/>
          </a:p>
          <a:p>
            <a:r>
              <a:rPr lang="ru-RU" dirty="0" smtClean="0"/>
              <a:t>Умственная </a:t>
            </a:r>
            <a:r>
              <a:rPr lang="ru-RU" dirty="0"/>
              <a:t>деятельность вызывает определён­ное нервно-эмоциональное и психофизическое напряжение. </a:t>
            </a:r>
            <a:endParaRPr lang="ru-RU" dirty="0" smtClean="0"/>
          </a:p>
          <a:p>
            <a:r>
              <a:rPr lang="ru-RU" dirty="0" smtClean="0"/>
              <a:t>Обостряются </a:t>
            </a:r>
            <a:r>
              <a:rPr lang="ru-RU" dirty="0"/>
              <a:t>вос­приятие, внимание, память, что сопровождается вегетативными сдвигами в орга­низме. Эмоции выступают в роли организатора целенаправленной умственной деятельности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К </a:t>
            </a:r>
            <a:r>
              <a:rPr lang="ru-RU" dirty="0" smtClean="0"/>
              <a:t>эмоциональному </a:t>
            </a:r>
            <a:r>
              <a:rPr lang="ru-RU" dirty="0"/>
              <a:t>напряжению ведут и такие характеристики тру­довой деятельности, как значимость работы, её ответственность, культура меж­личностных отношений, психологический климат в коллективе. Длительное не­рвно-эмоциональное напряжение без отдыха приводит к изменениям со стороны физиологических функций, выражается это в ухудшении функционального со­стояния организма (ухудшение работы сердца, биоэлектрической активности моз­га, снижение артериального давления, учащение пульса, возникновение невро­зов, понижение мышечного тонуса).</a:t>
            </a:r>
          </a:p>
        </p:txBody>
      </p:sp>
    </p:spTree>
    <p:extLst>
      <p:ext uri="{BB962C8B-B14F-4D97-AF65-F5344CB8AC3E}">
        <p14:creationId xmlns:p14="http://schemas.microsoft.com/office/powerpoint/2010/main" val="212882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0</TotalTime>
  <Words>423</Words>
  <Application>Microsoft Office PowerPoint</Application>
  <PresentationFormat>Экран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Техническая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Игорь</dc:creator>
  <cp:lastModifiedBy>Игорь</cp:lastModifiedBy>
  <cp:revision>1</cp:revision>
  <dcterms:created xsi:type="dcterms:W3CDTF">2020-03-29T15:09:48Z</dcterms:created>
  <dcterms:modified xsi:type="dcterms:W3CDTF">2020-03-29T15:17:32Z</dcterms:modified>
</cp:coreProperties>
</file>