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mypresentation.ru/documents/4dc0a0ef03a2cbc049520fe361a47c97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470" y="0"/>
            <a:ext cx="9241366" cy="693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548680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ГБУ «Управление общежитиями СПО ПК» ЮЗТО</a:t>
            </a:r>
          </a:p>
          <a:p>
            <a:pPr algn="ctr"/>
            <a:r>
              <a:rPr lang="ru-RU" sz="2400" dirty="0" smtClean="0"/>
              <a:t>Общежитие </a:t>
            </a:r>
            <a:r>
              <a:rPr lang="ru-RU" sz="2400" dirty="0" err="1" smtClean="0"/>
              <a:t>с.Елово</a:t>
            </a:r>
            <a:r>
              <a:rPr lang="ru-RU" sz="2400" dirty="0" smtClean="0"/>
              <a:t> </a:t>
            </a:r>
            <a:r>
              <a:rPr lang="ru-RU" sz="2400" dirty="0" err="1" smtClean="0"/>
              <a:t>ул.Комсомольская</a:t>
            </a:r>
            <a:r>
              <a:rPr lang="ru-RU" sz="2400" dirty="0" smtClean="0"/>
              <a:t> д. 54</a:t>
            </a:r>
          </a:p>
          <a:p>
            <a:pPr algn="ctr"/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2348880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Социальный проект «Город Мастеров» (продолжение, начало 2014 г.)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346551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«Дом , в котором мы живем»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61653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2021-2022 </a:t>
            </a:r>
            <a:r>
              <a:rPr lang="ru-RU" dirty="0" err="1" smtClean="0"/>
              <a:t>уч.год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19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266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3"/>
                </a:solidFill>
              </a:rPr>
              <a:t>Творческий проект «Город Мастеров»</a:t>
            </a:r>
            <a:endParaRPr lang="ru-RU" sz="3200" b="1" i="1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3"/>
                </a:solidFill>
              </a:rPr>
              <a:t>«Дом, в котором мы живем»</a:t>
            </a:r>
            <a:endParaRPr lang="ru-RU" sz="3600" b="1" dirty="0">
              <a:solidFill>
                <a:schemeClr val="accent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4346" y="188639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ГБУ «Управление общежитиями СПО ПК»  ЮЗТО </a:t>
            </a:r>
          </a:p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Общежитие </a:t>
            </a:r>
            <a:r>
              <a:rPr lang="ru-RU" sz="2400" dirty="0" err="1">
                <a:solidFill>
                  <a:srgbClr val="00B050"/>
                </a:solidFill>
              </a:rPr>
              <a:t>у</a:t>
            </a:r>
            <a:r>
              <a:rPr lang="ru-RU" sz="2400" dirty="0" err="1" smtClean="0">
                <a:solidFill>
                  <a:srgbClr val="00B050"/>
                </a:solidFill>
              </a:rPr>
              <a:t>л.Комсомольская</a:t>
            </a:r>
            <a:r>
              <a:rPr lang="ru-RU" sz="2400" dirty="0" smtClean="0">
                <a:solidFill>
                  <a:srgbClr val="00B050"/>
                </a:solidFill>
              </a:rPr>
              <a:t> , д.54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7" name="Picture 2" descr="https://mypresentation.ru/documents/4dc0a0ef03a2cbc049520fe361a47c97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2"/>
            <a:ext cx="9511775" cy="710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47664" y="1019636"/>
            <a:ext cx="648072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Цель проекта: </a:t>
            </a:r>
            <a:r>
              <a:rPr lang="ru-RU" sz="2800" dirty="0" smtClean="0"/>
              <a:t>Развитие творческих способностей. Формирование качества личности, необходимых  при выполнении задания (организованность, внимательность, широта интересов).</a:t>
            </a:r>
            <a:endParaRPr lang="ru-RU" sz="2800" dirty="0"/>
          </a:p>
          <a:p>
            <a:endParaRPr lang="ru-RU" sz="2800" dirty="0" smtClean="0"/>
          </a:p>
          <a:p>
            <a:r>
              <a:rPr lang="ru-RU" sz="2800" b="1" dirty="0" smtClean="0"/>
              <a:t>Задачи проекта:  </a:t>
            </a:r>
            <a:r>
              <a:rPr lang="ru-RU" sz="2800" dirty="0" smtClean="0"/>
              <a:t>-Реализация творческих способностей ;</a:t>
            </a:r>
          </a:p>
          <a:p>
            <a:r>
              <a:rPr lang="ru-RU" sz="2800" dirty="0" smtClean="0"/>
              <a:t> - развитие творческого мышления ;</a:t>
            </a:r>
          </a:p>
          <a:p>
            <a:pPr marL="457200" indent="-457200">
              <a:buFontTx/>
              <a:buChar char="-"/>
            </a:pPr>
            <a:r>
              <a:rPr lang="ru-RU" sz="2800" dirty="0" smtClean="0"/>
              <a:t>совершенствование навыков и умения;</a:t>
            </a:r>
          </a:p>
          <a:p>
            <a:pPr marL="457200" indent="-457200">
              <a:buFontTx/>
              <a:buChar char="-"/>
            </a:pPr>
            <a:r>
              <a:rPr lang="ru-RU" sz="2800"/>
              <a:t>о</a:t>
            </a:r>
            <a:r>
              <a:rPr lang="ru-RU" sz="2800" smtClean="0"/>
              <a:t>формление </a:t>
            </a:r>
            <a:r>
              <a:rPr lang="ru-RU" sz="2800" dirty="0" smtClean="0"/>
              <a:t>коридорного пространства.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8820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https://mypresentation.ru/documents/4dc0a0ef03a2cbc049520fe361a47c97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5791"/>
            <a:ext cx="9241366" cy="693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51584"/>
            <a:ext cx="280831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62068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Начало: </a:t>
            </a:r>
            <a:r>
              <a:rPr lang="ru-RU" dirty="0"/>
              <a:t>Творчество </a:t>
            </a:r>
            <a:r>
              <a:rPr lang="ru-RU" dirty="0" smtClean="0"/>
              <a:t> - самый </a:t>
            </a:r>
            <a:r>
              <a:rPr lang="ru-RU" dirty="0"/>
              <a:t>загадочный, непостигаемый и волнующий </a:t>
            </a:r>
            <a:r>
              <a:rPr lang="ru-RU" dirty="0" smtClean="0"/>
              <a:t>процесс, который иногда предсказать невозможно, только потому ,что , планируешь одно, а в процессе может получиться невероятное…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58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9"/>
            <a:ext cx="9249693" cy="6858000"/>
          </a:xfrm>
        </p:spPr>
      </p:pic>
      <p:pic>
        <p:nvPicPr>
          <p:cNvPr id="5" name="Рисунок 4" descr="C:\Users\Татьяна\AppData\Local\Microsoft\Windows\INetCache\Content.Word\IMG_20210926_14465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954" y="1196752"/>
            <a:ext cx="2686050" cy="35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475656" y="692696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«Фантазии полет и рук творенье…!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132856"/>
            <a:ext cx="3200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57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51" y="-27740"/>
            <a:ext cx="9144000" cy="6858000"/>
          </a:xfrm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6567537" cy="4925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59632" y="548680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Процесс трудоемкий, очень волнительный, а вдруг …..?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412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/>
              <a:t>В настоящее время некогда забытое искусство </a:t>
            </a:r>
            <a:r>
              <a:rPr lang="ru-RU" sz="2200" dirty="0" err="1"/>
              <a:t>цветоделия</a:t>
            </a:r>
            <a:r>
              <a:rPr lang="ru-RU" sz="2200" dirty="0"/>
              <a:t> в России и в мире обретает все большую популярность и обрастает огромной армией </a:t>
            </a:r>
            <a:r>
              <a:rPr lang="ru-RU" sz="2200" dirty="0" smtClean="0"/>
              <a:t>поклонников</a:t>
            </a:r>
            <a:r>
              <a:rPr lang="ru-RU" sz="2200" dirty="0"/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656" y="18581"/>
            <a:ext cx="9329803" cy="69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620688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настоящее время некогда забытое искусство </a:t>
            </a:r>
            <a:r>
              <a:rPr lang="ru-RU" dirty="0" err="1"/>
              <a:t>цветоделия</a:t>
            </a:r>
            <a:r>
              <a:rPr lang="ru-RU" dirty="0"/>
              <a:t> в России и в мире обретает все большую популярность и обрастает огромной армией </a:t>
            </a:r>
            <a:r>
              <a:rPr lang="ru-RU" dirty="0" smtClean="0"/>
              <a:t>поклонников. Мы  не хотим оставаться в стороне от  такой красоты.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45" y="2132856"/>
            <a:ext cx="3200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76056" y="2564904"/>
            <a:ext cx="30243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Столкнулись и с трудностями (а как же без них?): материал  необходимо заказать в интернете, работа с ним очень далека от наших ожиданий.  Необходим строительный фен, клеевой пистолет, шаблоны.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39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Татьяна\AppData\Local\Microsoft\Windows\INetCache\Content.Word\IMG_20220126_15040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92888" cy="60486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763688" y="836712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вот и конечный результат! Просто, доступно, красиво. Повторений не может быть, как не старайтесь! Приходите к нам! Мы вас </a:t>
            </a:r>
            <a:r>
              <a:rPr lang="ru-RU" dirty="0" err="1" smtClean="0"/>
              <a:t>научим,покажем</a:t>
            </a:r>
            <a:r>
              <a:rPr lang="ru-RU" dirty="0" smtClean="0"/>
              <a:t>, и вам понравится!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639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08525" cy="698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68760"/>
            <a:ext cx="3323224" cy="4430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930" y="2132856"/>
            <a:ext cx="3200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3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6710"/>
            <a:ext cx="4464496" cy="5952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180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279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Творческий проект «Город Мастеров»</vt:lpstr>
      <vt:lpstr>Презентация PowerPoint</vt:lpstr>
      <vt:lpstr>Презентация PowerPoint</vt:lpstr>
      <vt:lpstr>Презентация PowerPoint</vt:lpstr>
      <vt:lpstr>В настоящее время некогда забытое искусство цветоделия в России и в мире обретает все большую популярность и обрастает огромной армией поклонников.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«Город Мастеров»</dc:title>
  <dc:creator>Aspire V15</dc:creator>
  <cp:lastModifiedBy>Татьяна</cp:lastModifiedBy>
  <cp:revision>26</cp:revision>
  <dcterms:created xsi:type="dcterms:W3CDTF">2022-02-16T06:44:53Z</dcterms:created>
  <dcterms:modified xsi:type="dcterms:W3CDTF">2022-03-03T06:28:27Z</dcterms:modified>
</cp:coreProperties>
</file>