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9" r:id="rId3"/>
    <p:sldId id="260" r:id="rId4"/>
    <p:sldId id="261" r:id="rId5"/>
    <p:sldId id="257" r:id="rId6"/>
    <p:sldId id="258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0DAE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2" autoAdjust="0"/>
    <p:restoredTop sz="94673" autoAdjust="0"/>
  </p:normalViewPr>
  <p:slideViewPr>
    <p:cSldViewPr>
      <p:cViewPr>
        <p:scale>
          <a:sx n="80" d="100"/>
          <a:sy n="80" d="100"/>
        </p:scale>
        <p:origin x="-1445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0D4D7E6-D4B7-4D16-8171-669F4FBE37D3}" type="doc">
      <dgm:prSet loTypeId="urn:microsoft.com/office/officeart/2005/8/layout/vProcess5" loCatId="process" qsTypeId="urn:microsoft.com/office/officeart/2005/8/quickstyle/3d3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9CA017C0-811A-4B9A-B114-A6527C8EC3E9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b="1" u="sng" dirty="0" smtClean="0">
              <a:solidFill>
                <a:schemeClr val="tx1"/>
              </a:solidFill>
            </a:rPr>
            <a:t>Создать</a:t>
          </a:r>
          <a:r>
            <a:rPr lang="ru-RU" sz="1600" b="1" dirty="0" smtClean="0">
              <a:solidFill>
                <a:schemeClr val="tx1"/>
              </a:solidFill>
            </a:rPr>
            <a:t> образовательную среду, пропитанную коллективной деятельностью единомышленников</a:t>
          </a:r>
        </a:p>
      </dgm:t>
    </dgm:pt>
    <dgm:pt modelId="{564305B2-24C4-4157-840E-B3169E1132D3}" type="parTrans" cxnId="{F730CB26-667D-4632-BF4C-ED5CD364FDD5}">
      <dgm:prSet/>
      <dgm:spPr/>
      <dgm:t>
        <a:bodyPr/>
        <a:lstStyle/>
        <a:p>
          <a:endParaRPr lang="ru-RU"/>
        </a:p>
      </dgm:t>
    </dgm:pt>
    <dgm:pt modelId="{9C852F21-A618-4C30-9D36-BE416B5AC6EF}" type="sibTrans" cxnId="{F730CB26-667D-4632-BF4C-ED5CD364FDD5}">
      <dgm:prSet/>
      <dgm:spPr/>
      <dgm:t>
        <a:bodyPr/>
        <a:lstStyle/>
        <a:p>
          <a:endParaRPr lang="ru-RU"/>
        </a:p>
      </dgm:t>
    </dgm:pt>
    <dgm:pt modelId="{DB98CC08-AECB-4242-A7F3-642969763D35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b="1" u="sng" dirty="0" smtClean="0">
              <a:solidFill>
                <a:schemeClr val="tx1"/>
              </a:solidFill>
            </a:rPr>
            <a:t>Наполнить</a:t>
          </a:r>
          <a:r>
            <a:rPr lang="ru-RU" sz="1600" b="1" dirty="0" smtClean="0">
              <a:solidFill>
                <a:schemeClr val="tx1"/>
              </a:solidFill>
            </a:rPr>
            <a:t> методическую составляющую, направленную на повышение профессиональной квалификации педагогов </a:t>
          </a:r>
        </a:p>
      </dgm:t>
    </dgm:pt>
    <dgm:pt modelId="{1DFEA1F2-53A8-4C12-8248-4FACE3FA0780}" type="parTrans" cxnId="{0CD7F0F6-BEE9-4665-94A0-65C24EF4C46A}">
      <dgm:prSet/>
      <dgm:spPr/>
      <dgm:t>
        <a:bodyPr/>
        <a:lstStyle/>
        <a:p>
          <a:endParaRPr lang="ru-RU"/>
        </a:p>
      </dgm:t>
    </dgm:pt>
    <dgm:pt modelId="{590A18EC-074B-4E11-A280-508C00F549D4}" type="sibTrans" cxnId="{0CD7F0F6-BEE9-4665-94A0-65C24EF4C46A}">
      <dgm:prSet/>
      <dgm:spPr/>
      <dgm:t>
        <a:bodyPr/>
        <a:lstStyle/>
        <a:p>
          <a:endParaRPr lang="ru-RU"/>
        </a:p>
      </dgm:t>
    </dgm:pt>
    <dgm:pt modelId="{81C736E1-ECD7-42AA-9540-BAA188DFAAEC}">
      <dgm:prSet custT="1"/>
      <dgm:spPr/>
      <dgm:t>
        <a:bodyPr/>
        <a:lstStyle/>
        <a:p>
          <a:r>
            <a:rPr lang="ru-RU" sz="1600" b="1" u="sng" dirty="0" smtClean="0">
              <a:solidFill>
                <a:schemeClr val="tx1"/>
              </a:solidFill>
            </a:rPr>
            <a:t>Наладить</a:t>
          </a:r>
          <a:r>
            <a:rPr lang="ru-RU" sz="1600" b="1" dirty="0" smtClean="0">
              <a:solidFill>
                <a:schemeClr val="tx1"/>
              </a:solidFill>
            </a:rPr>
            <a:t> социальное партнерство школы с семьями младших школьников </a:t>
          </a:r>
          <a:endParaRPr lang="ru-RU" sz="1600" b="1" dirty="0">
            <a:solidFill>
              <a:schemeClr val="tx1"/>
            </a:solidFill>
          </a:endParaRPr>
        </a:p>
      </dgm:t>
    </dgm:pt>
    <dgm:pt modelId="{F92E835B-C80E-4607-8BDB-89950399E67B}" type="parTrans" cxnId="{59F999B8-5648-464E-A7FA-0917E8C47CDA}">
      <dgm:prSet/>
      <dgm:spPr/>
      <dgm:t>
        <a:bodyPr/>
        <a:lstStyle/>
        <a:p>
          <a:endParaRPr lang="ru-RU"/>
        </a:p>
      </dgm:t>
    </dgm:pt>
    <dgm:pt modelId="{14679842-8AEA-4DEB-9BDF-504C014FC51A}" type="sibTrans" cxnId="{59F999B8-5648-464E-A7FA-0917E8C47CDA}">
      <dgm:prSet/>
      <dgm:spPr/>
      <dgm:t>
        <a:bodyPr/>
        <a:lstStyle/>
        <a:p>
          <a:endParaRPr lang="ru-RU"/>
        </a:p>
      </dgm:t>
    </dgm:pt>
    <dgm:pt modelId="{7F1F7E40-A363-4F82-A300-29217D2214EE}">
      <dgm:prSet custT="1"/>
      <dgm:spPr/>
      <dgm:t>
        <a:bodyPr/>
        <a:lstStyle/>
        <a:p>
          <a:pPr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u="sng" dirty="0" smtClean="0">
              <a:solidFill>
                <a:schemeClr val="tx1"/>
              </a:solidFill>
            </a:rPr>
            <a:t>Реализовать</a:t>
          </a:r>
          <a:r>
            <a:rPr lang="ru-RU" sz="1600" b="1" dirty="0" smtClean="0">
              <a:solidFill>
                <a:schemeClr val="tx1"/>
              </a:solidFill>
            </a:rPr>
            <a:t> воспитательный потенциал познавательной деятельности младших школьников</a:t>
          </a:r>
          <a:endParaRPr lang="ru-RU" sz="1600" b="1" dirty="0">
            <a:solidFill>
              <a:schemeClr val="tx1"/>
            </a:solidFill>
          </a:endParaRPr>
        </a:p>
      </dgm:t>
    </dgm:pt>
    <dgm:pt modelId="{B4DEA4CF-4E0F-4677-9CDE-030ED9DF3890}" type="parTrans" cxnId="{0929AA20-A89A-4A26-A313-F2B2D6A9272D}">
      <dgm:prSet/>
      <dgm:spPr/>
      <dgm:t>
        <a:bodyPr/>
        <a:lstStyle/>
        <a:p>
          <a:endParaRPr lang="ru-RU"/>
        </a:p>
      </dgm:t>
    </dgm:pt>
    <dgm:pt modelId="{43EA3840-D2BC-45B3-A07B-DAD211CEF50F}" type="sibTrans" cxnId="{0929AA20-A89A-4A26-A313-F2B2D6A9272D}">
      <dgm:prSet/>
      <dgm:spPr/>
      <dgm:t>
        <a:bodyPr/>
        <a:lstStyle/>
        <a:p>
          <a:endParaRPr lang="ru-RU"/>
        </a:p>
      </dgm:t>
    </dgm:pt>
    <dgm:pt modelId="{B43B8EC6-0C37-43B4-B5B8-D606515FFF75}">
      <dgm:prSet custT="1"/>
      <dgm:spPr/>
      <dgm:t>
        <a:bodyPr/>
        <a:lstStyle/>
        <a:p>
          <a:r>
            <a:rPr lang="ru-RU" sz="1600" b="1" u="sng" dirty="0" smtClean="0">
              <a:solidFill>
                <a:schemeClr val="tx1"/>
              </a:solidFill>
            </a:rPr>
            <a:t>Способствовать</a:t>
          </a:r>
          <a:r>
            <a:rPr lang="ru-RU" sz="1600" b="1" dirty="0" smtClean="0">
              <a:solidFill>
                <a:schemeClr val="tx1"/>
              </a:solidFill>
            </a:rPr>
            <a:t> формированию коллективов в классах младших школьников</a:t>
          </a:r>
          <a:endParaRPr lang="ru-RU" sz="1600" b="1" dirty="0">
            <a:solidFill>
              <a:schemeClr val="tx1"/>
            </a:solidFill>
          </a:endParaRPr>
        </a:p>
      </dgm:t>
    </dgm:pt>
    <dgm:pt modelId="{BB1F0F39-9EE5-4402-BB14-9443884B43AD}" type="parTrans" cxnId="{AE2771A2-9139-4FE0-973D-575AF59A5C79}">
      <dgm:prSet/>
      <dgm:spPr/>
      <dgm:t>
        <a:bodyPr/>
        <a:lstStyle/>
        <a:p>
          <a:endParaRPr lang="ru-RU"/>
        </a:p>
      </dgm:t>
    </dgm:pt>
    <dgm:pt modelId="{98A3075A-6355-4643-863B-9AD0F332D0CD}" type="sibTrans" cxnId="{AE2771A2-9139-4FE0-973D-575AF59A5C79}">
      <dgm:prSet/>
      <dgm:spPr/>
      <dgm:t>
        <a:bodyPr/>
        <a:lstStyle/>
        <a:p>
          <a:endParaRPr lang="ru-RU"/>
        </a:p>
      </dgm:t>
    </dgm:pt>
    <dgm:pt modelId="{119A5C01-3C64-4B1D-99A8-FA55B42D4EA5}">
      <dgm:prSet/>
      <dgm:spPr/>
      <dgm:t>
        <a:bodyPr/>
        <a:lstStyle/>
        <a:p>
          <a:endParaRPr lang="ru-RU"/>
        </a:p>
      </dgm:t>
    </dgm:pt>
    <dgm:pt modelId="{C6CAF364-E9CE-4C2B-A041-BB3D5C21E054}" type="parTrans" cxnId="{6A688D10-C8CC-4E6F-8DC2-52EB231CAD9E}">
      <dgm:prSet/>
      <dgm:spPr/>
      <dgm:t>
        <a:bodyPr/>
        <a:lstStyle/>
        <a:p>
          <a:endParaRPr lang="ru-RU"/>
        </a:p>
      </dgm:t>
    </dgm:pt>
    <dgm:pt modelId="{B1660C0F-8363-4EC2-B74C-EBBA918DA05D}" type="sibTrans" cxnId="{6A688D10-C8CC-4E6F-8DC2-52EB231CAD9E}">
      <dgm:prSet/>
      <dgm:spPr/>
      <dgm:t>
        <a:bodyPr/>
        <a:lstStyle/>
        <a:p>
          <a:endParaRPr lang="ru-RU"/>
        </a:p>
      </dgm:t>
    </dgm:pt>
    <dgm:pt modelId="{170C6728-AF7A-46B8-ADCF-B1DD6E24DE30}" type="pres">
      <dgm:prSet presAssocID="{50D4D7E6-D4B7-4D16-8171-669F4FBE37D3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154A86B-BD12-4F16-8A48-E1CD8F5DFDAD}" type="pres">
      <dgm:prSet presAssocID="{50D4D7E6-D4B7-4D16-8171-669F4FBE37D3}" presName="dummyMaxCanvas" presStyleCnt="0">
        <dgm:presLayoutVars/>
      </dgm:prSet>
      <dgm:spPr/>
    </dgm:pt>
    <dgm:pt modelId="{5AD48DF3-61C0-4D48-9659-29ACE980F848}" type="pres">
      <dgm:prSet presAssocID="{50D4D7E6-D4B7-4D16-8171-669F4FBE37D3}" presName="FiveNodes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199BAC-0FA8-41C0-9BCB-1716926D9C58}" type="pres">
      <dgm:prSet presAssocID="{50D4D7E6-D4B7-4D16-8171-669F4FBE37D3}" presName="FiveNodes_2" presStyleLbl="node1" presStyleIdx="1" presStyleCnt="5" custScaleX="1034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92E1A8-5BE4-40D9-A917-A9EA81E92392}" type="pres">
      <dgm:prSet presAssocID="{50D4D7E6-D4B7-4D16-8171-669F4FBE37D3}" presName="FiveNodes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7410AB-27F6-44C9-9A2E-AB3F4B820986}" type="pres">
      <dgm:prSet presAssocID="{50D4D7E6-D4B7-4D16-8171-669F4FBE37D3}" presName="FiveNodes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BFBF8A-AEC6-4F08-A9AC-CB95E5373F75}" type="pres">
      <dgm:prSet presAssocID="{50D4D7E6-D4B7-4D16-8171-669F4FBE37D3}" presName="FiveNodes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C5FC08-8B3A-4A83-A612-7D8170C25810}" type="pres">
      <dgm:prSet presAssocID="{50D4D7E6-D4B7-4D16-8171-669F4FBE37D3}" presName="FiveConn_1-2" presStyleLbl="f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588F72-39C6-4033-BA67-9F1717AEA79C}" type="pres">
      <dgm:prSet presAssocID="{50D4D7E6-D4B7-4D16-8171-669F4FBE37D3}" presName="FiveConn_2-3" presStyleLbl="f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870475-561B-461F-819B-7ED29E8DA7B8}" type="pres">
      <dgm:prSet presAssocID="{50D4D7E6-D4B7-4D16-8171-669F4FBE37D3}" presName="FiveConn_3-4" presStyleLbl="f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FAE484-E6D3-4631-8BF7-6816E178D2D3}" type="pres">
      <dgm:prSet presAssocID="{50D4D7E6-D4B7-4D16-8171-669F4FBE37D3}" presName="FiveConn_4-5" presStyleLbl="f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1BB665-6E9D-4AE5-8E2D-ABA6CCD28991}" type="pres">
      <dgm:prSet presAssocID="{50D4D7E6-D4B7-4D16-8171-669F4FBE37D3}" presName="FiveNodes_1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A13292-4B2C-4D2C-9592-32EA96210E7E}" type="pres">
      <dgm:prSet presAssocID="{50D4D7E6-D4B7-4D16-8171-669F4FBE37D3}" presName="FiveNodes_2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C4FE60-20BF-439A-A668-C086B5EEAB24}" type="pres">
      <dgm:prSet presAssocID="{50D4D7E6-D4B7-4D16-8171-669F4FBE37D3}" presName="FiveNodes_3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3A6644-DEEB-4D55-AC34-B1425FA79A08}" type="pres">
      <dgm:prSet presAssocID="{50D4D7E6-D4B7-4D16-8171-669F4FBE37D3}" presName="FiveNodes_4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5774B7-1377-4FD8-B671-D84DEE8F96F0}" type="pres">
      <dgm:prSet presAssocID="{50D4D7E6-D4B7-4D16-8171-669F4FBE37D3}" presName="FiveNodes_5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9E92F00-9635-44A8-A590-79782838AFF3}" type="presOf" srcId="{590A18EC-074B-4E11-A280-508C00F549D4}" destId="{09588F72-39C6-4033-BA67-9F1717AEA79C}" srcOrd="0" destOrd="0" presId="urn:microsoft.com/office/officeart/2005/8/layout/vProcess5"/>
    <dgm:cxn modelId="{7DFD6357-C508-4E77-9C6E-26A89C071BFA}" type="presOf" srcId="{98A3075A-6355-4643-863B-9AD0F332D0CD}" destId="{33FAE484-E6D3-4631-8BF7-6816E178D2D3}" srcOrd="0" destOrd="0" presId="urn:microsoft.com/office/officeart/2005/8/layout/vProcess5"/>
    <dgm:cxn modelId="{C054146E-D6DB-4D72-9464-9F5E9813950A}" type="presOf" srcId="{81C736E1-ECD7-42AA-9540-BAA188DFAAEC}" destId="{B0C4FE60-20BF-439A-A668-C086B5EEAB24}" srcOrd="1" destOrd="0" presId="urn:microsoft.com/office/officeart/2005/8/layout/vProcess5"/>
    <dgm:cxn modelId="{7B38A049-7D62-4B03-B843-8B2B4818F658}" type="presOf" srcId="{DB98CC08-AECB-4242-A7F3-642969763D35}" destId="{9EA13292-4B2C-4D2C-9592-32EA96210E7E}" srcOrd="1" destOrd="0" presId="urn:microsoft.com/office/officeart/2005/8/layout/vProcess5"/>
    <dgm:cxn modelId="{9BA990E9-F9AA-4163-B653-EEAC090C16F5}" type="presOf" srcId="{B43B8EC6-0C37-43B4-B5B8-D606515FFF75}" destId="{693A6644-DEEB-4D55-AC34-B1425FA79A08}" srcOrd="1" destOrd="0" presId="urn:microsoft.com/office/officeart/2005/8/layout/vProcess5"/>
    <dgm:cxn modelId="{1BE818D9-8B3A-4A66-9465-48B057D51355}" type="presOf" srcId="{9C852F21-A618-4C30-9D36-BE416B5AC6EF}" destId="{A5C5FC08-8B3A-4A83-A612-7D8170C25810}" srcOrd="0" destOrd="0" presId="urn:microsoft.com/office/officeart/2005/8/layout/vProcess5"/>
    <dgm:cxn modelId="{D089BC38-94AA-436B-AA9C-042B50FDB02D}" type="presOf" srcId="{9CA017C0-811A-4B9A-B114-A6527C8EC3E9}" destId="{431BB665-6E9D-4AE5-8E2D-ABA6CCD28991}" srcOrd="1" destOrd="0" presId="urn:microsoft.com/office/officeart/2005/8/layout/vProcess5"/>
    <dgm:cxn modelId="{2ABA1EAB-E911-4053-B5A7-FF5DA7B5B0CA}" type="presOf" srcId="{7F1F7E40-A363-4F82-A300-29217D2214EE}" destId="{E8BFBF8A-AEC6-4F08-A9AC-CB95E5373F75}" srcOrd="0" destOrd="0" presId="urn:microsoft.com/office/officeart/2005/8/layout/vProcess5"/>
    <dgm:cxn modelId="{AE2771A2-9139-4FE0-973D-575AF59A5C79}" srcId="{50D4D7E6-D4B7-4D16-8171-669F4FBE37D3}" destId="{B43B8EC6-0C37-43B4-B5B8-D606515FFF75}" srcOrd="3" destOrd="0" parTransId="{BB1F0F39-9EE5-4402-BB14-9443884B43AD}" sibTransId="{98A3075A-6355-4643-863B-9AD0F332D0CD}"/>
    <dgm:cxn modelId="{0CD7F0F6-BEE9-4665-94A0-65C24EF4C46A}" srcId="{50D4D7E6-D4B7-4D16-8171-669F4FBE37D3}" destId="{DB98CC08-AECB-4242-A7F3-642969763D35}" srcOrd="1" destOrd="0" parTransId="{1DFEA1F2-53A8-4C12-8248-4FACE3FA0780}" sibTransId="{590A18EC-074B-4E11-A280-508C00F549D4}"/>
    <dgm:cxn modelId="{8A8807B5-450A-4662-A5A4-ED8C03649471}" type="presOf" srcId="{DB98CC08-AECB-4242-A7F3-642969763D35}" destId="{58199BAC-0FA8-41C0-9BCB-1716926D9C58}" srcOrd="0" destOrd="0" presId="urn:microsoft.com/office/officeart/2005/8/layout/vProcess5"/>
    <dgm:cxn modelId="{6682E528-A16C-4AED-973D-7EAADC7C5721}" type="presOf" srcId="{81C736E1-ECD7-42AA-9540-BAA188DFAAEC}" destId="{3592E1A8-5BE4-40D9-A917-A9EA81E92392}" srcOrd="0" destOrd="0" presId="urn:microsoft.com/office/officeart/2005/8/layout/vProcess5"/>
    <dgm:cxn modelId="{D0EE8C26-D018-479E-BEE0-E1CF2E7FA744}" type="presOf" srcId="{14679842-8AEA-4DEB-9BDF-504C014FC51A}" destId="{BB870475-561B-461F-819B-7ED29E8DA7B8}" srcOrd="0" destOrd="0" presId="urn:microsoft.com/office/officeart/2005/8/layout/vProcess5"/>
    <dgm:cxn modelId="{0929AA20-A89A-4A26-A313-F2B2D6A9272D}" srcId="{50D4D7E6-D4B7-4D16-8171-669F4FBE37D3}" destId="{7F1F7E40-A363-4F82-A300-29217D2214EE}" srcOrd="4" destOrd="0" parTransId="{B4DEA4CF-4E0F-4677-9CDE-030ED9DF3890}" sibTransId="{43EA3840-D2BC-45B3-A07B-DAD211CEF50F}"/>
    <dgm:cxn modelId="{C9AA61F7-9540-4D04-B9EB-D4059A8E75D9}" type="presOf" srcId="{50D4D7E6-D4B7-4D16-8171-669F4FBE37D3}" destId="{170C6728-AF7A-46B8-ADCF-B1DD6E24DE30}" srcOrd="0" destOrd="0" presId="urn:microsoft.com/office/officeart/2005/8/layout/vProcess5"/>
    <dgm:cxn modelId="{74D54A50-C627-4823-AA75-18171A98065B}" type="presOf" srcId="{9CA017C0-811A-4B9A-B114-A6527C8EC3E9}" destId="{5AD48DF3-61C0-4D48-9659-29ACE980F848}" srcOrd="0" destOrd="0" presId="urn:microsoft.com/office/officeart/2005/8/layout/vProcess5"/>
    <dgm:cxn modelId="{6A688D10-C8CC-4E6F-8DC2-52EB231CAD9E}" srcId="{50D4D7E6-D4B7-4D16-8171-669F4FBE37D3}" destId="{119A5C01-3C64-4B1D-99A8-FA55B42D4EA5}" srcOrd="5" destOrd="0" parTransId="{C6CAF364-E9CE-4C2B-A041-BB3D5C21E054}" sibTransId="{B1660C0F-8363-4EC2-B74C-EBBA918DA05D}"/>
    <dgm:cxn modelId="{0C4D4AAF-D66D-4E15-86C6-47BC6A357140}" type="presOf" srcId="{B43B8EC6-0C37-43B4-B5B8-D606515FFF75}" destId="{2F7410AB-27F6-44C9-9A2E-AB3F4B820986}" srcOrd="0" destOrd="0" presId="urn:microsoft.com/office/officeart/2005/8/layout/vProcess5"/>
    <dgm:cxn modelId="{59F999B8-5648-464E-A7FA-0917E8C47CDA}" srcId="{50D4D7E6-D4B7-4D16-8171-669F4FBE37D3}" destId="{81C736E1-ECD7-42AA-9540-BAA188DFAAEC}" srcOrd="2" destOrd="0" parTransId="{F92E835B-C80E-4607-8BDB-89950399E67B}" sibTransId="{14679842-8AEA-4DEB-9BDF-504C014FC51A}"/>
    <dgm:cxn modelId="{F730CB26-667D-4632-BF4C-ED5CD364FDD5}" srcId="{50D4D7E6-D4B7-4D16-8171-669F4FBE37D3}" destId="{9CA017C0-811A-4B9A-B114-A6527C8EC3E9}" srcOrd="0" destOrd="0" parTransId="{564305B2-24C4-4157-840E-B3169E1132D3}" sibTransId="{9C852F21-A618-4C30-9D36-BE416B5AC6EF}"/>
    <dgm:cxn modelId="{DE4B85F5-6C41-4E7A-8B1F-B0F556AC09AB}" type="presOf" srcId="{7F1F7E40-A363-4F82-A300-29217D2214EE}" destId="{215774B7-1377-4FD8-B671-D84DEE8F96F0}" srcOrd="1" destOrd="0" presId="urn:microsoft.com/office/officeart/2005/8/layout/vProcess5"/>
    <dgm:cxn modelId="{60CDD26B-B958-4062-96D1-F5BE4D256C66}" type="presParOf" srcId="{170C6728-AF7A-46B8-ADCF-B1DD6E24DE30}" destId="{9154A86B-BD12-4F16-8A48-E1CD8F5DFDAD}" srcOrd="0" destOrd="0" presId="urn:microsoft.com/office/officeart/2005/8/layout/vProcess5"/>
    <dgm:cxn modelId="{338E1311-1C88-4258-9033-B806C79A6288}" type="presParOf" srcId="{170C6728-AF7A-46B8-ADCF-B1DD6E24DE30}" destId="{5AD48DF3-61C0-4D48-9659-29ACE980F848}" srcOrd="1" destOrd="0" presId="urn:microsoft.com/office/officeart/2005/8/layout/vProcess5"/>
    <dgm:cxn modelId="{48467C12-1515-48AB-8F79-4A154844ED66}" type="presParOf" srcId="{170C6728-AF7A-46B8-ADCF-B1DD6E24DE30}" destId="{58199BAC-0FA8-41C0-9BCB-1716926D9C58}" srcOrd="2" destOrd="0" presId="urn:microsoft.com/office/officeart/2005/8/layout/vProcess5"/>
    <dgm:cxn modelId="{70D88959-70B6-4B6F-A73B-5827E3467D1A}" type="presParOf" srcId="{170C6728-AF7A-46B8-ADCF-B1DD6E24DE30}" destId="{3592E1A8-5BE4-40D9-A917-A9EA81E92392}" srcOrd="3" destOrd="0" presId="urn:microsoft.com/office/officeart/2005/8/layout/vProcess5"/>
    <dgm:cxn modelId="{DC8E255D-D165-46AB-9E7D-B424B5A3C145}" type="presParOf" srcId="{170C6728-AF7A-46B8-ADCF-B1DD6E24DE30}" destId="{2F7410AB-27F6-44C9-9A2E-AB3F4B820986}" srcOrd="4" destOrd="0" presId="urn:microsoft.com/office/officeart/2005/8/layout/vProcess5"/>
    <dgm:cxn modelId="{2434E91E-16D1-4D9A-80EF-9A536523A4BC}" type="presParOf" srcId="{170C6728-AF7A-46B8-ADCF-B1DD6E24DE30}" destId="{E8BFBF8A-AEC6-4F08-A9AC-CB95E5373F75}" srcOrd="5" destOrd="0" presId="urn:microsoft.com/office/officeart/2005/8/layout/vProcess5"/>
    <dgm:cxn modelId="{63B1C97E-E247-426B-8AE8-6BFAB0C34991}" type="presParOf" srcId="{170C6728-AF7A-46B8-ADCF-B1DD6E24DE30}" destId="{A5C5FC08-8B3A-4A83-A612-7D8170C25810}" srcOrd="6" destOrd="0" presId="urn:microsoft.com/office/officeart/2005/8/layout/vProcess5"/>
    <dgm:cxn modelId="{28B16690-AA5A-4B6C-B4F1-4F00BAA6728A}" type="presParOf" srcId="{170C6728-AF7A-46B8-ADCF-B1DD6E24DE30}" destId="{09588F72-39C6-4033-BA67-9F1717AEA79C}" srcOrd="7" destOrd="0" presId="urn:microsoft.com/office/officeart/2005/8/layout/vProcess5"/>
    <dgm:cxn modelId="{B9487D33-DF54-4FD7-AD81-FB07BEBD2BA9}" type="presParOf" srcId="{170C6728-AF7A-46B8-ADCF-B1DD6E24DE30}" destId="{BB870475-561B-461F-819B-7ED29E8DA7B8}" srcOrd="8" destOrd="0" presId="urn:microsoft.com/office/officeart/2005/8/layout/vProcess5"/>
    <dgm:cxn modelId="{1FD314A6-E201-4DFC-B41C-5E1D79F2D873}" type="presParOf" srcId="{170C6728-AF7A-46B8-ADCF-B1DD6E24DE30}" destId="{33FAE484-E6D3-4631-8BF7-6816E178D2D3}" srcOrd="9" destOrd="0" presId="urn:microsoft.com/office/officeart/2005/8/layout/vProcess5"/>
    <dgm:cxn modelId="{55468C2F-E37A-40EA-8D00-83D1B1DB3AAD}" type="presParOf" srcId="{170C6728-AF7A-46B8-ADCF-B1DD6E24DE30}" destId="{431BB665-6E9D-4AE5-8E2D-ABA6CCD28991}" srcOrd="10" destOrd="0" presId="urn:microsoft.com/office/officeart/2005/8/layout/vProcess5"/>
    <dgm:cxn modelId="{25ECB6C1-67E2-4E4B-A6BC-F85AE3CB084A}" type="presParOf" srcId="{170C6728-AF7A-46B8-ADCF-B1DD6E24DE30}" destId="{9EA13292-4B2C-4D2C-9592-32EA96210E7E}" srcOrd="11" destOrd="0" presId="urn:microsoft.com/office/officeart/2005/8/layout/vProcess5"/>
    <dgm:cxn modelId="{3139B0A4-6CB6-47BB-8529-6835CDFD9291}" type="presParOf" srcId="{170C6728-AF7A-46B8-ADCF-B1DD6E24DE30}" destId="{B0C4FE60-20BF-439A-A668-C086B5EEAB24}" srcOrd="12" destOrd="0" presId="urn:microsoft.com/office/officeart/2005/8/layout/vProcess5"/>
    <dgm:cxn modelId="{558066EE-2555-4967-8B65-5A3840275B5F}" type="presParOf" srcId="{170C6728-AF7A-46B8-ADCF-B1DD6E24DE30}" destId="{693A6644-DEEB-4D55-AC34-B1425FA79A08}" srcOrd="13" destOrd="0" presId="urn:microsoft.com/office/officeart/2005/8/layout/vProcess5"/>
    <dgm:cxn modelId="{3ABF3556-ABCC-4AEB-99F8-A580835498F2}" type="presParOf" srcId="{170C6728-AF7A-46B8-ADCF-B1DD6E24DE30}" destId="{215774B7-1377-4FD8-B671-D84DEE8F96F0}" srcOrd="14" destOrd="0" presId="urn:microsoft.com/office/officeart/2005/8/layout/vProcess5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813B316-50F7-4041-824E-4B98245CE557}" type="doc">
      <dgm:prSet loTypeId="urn:microsoft.com/office/officeart/2005/8/layout/gear1" loCatId="cycle" qsTypeId="urn:microsoft.com/office/officeart/2005/8/quickstyle/simple5" qsCatId="simple" csTypeId="urn:microsoft.com/office/officeart/2005/8/colors/colorful1" csCatId="colorful" phldr="1"/>
      <dgm:spPr/>
    </dgm:pt>
    <dgm:pt modelId="{9CB7D486-1AF8-4535-8F0F-AAF6BD1182D1}">
      <dgm:prSet phldrT="[Текст]" custT="1"/>
      <dgm:spPr/>
      <dgm:t>
        <a:bodyPr/>
        <a:lstStyle/>
        <a:p>
          <a:r>
            <a:rPr lang="ru-RU" sz="2000" b="1" dirty="0" smtClean="0">
              <a:solidFill>
                <a:srgbClr val="002060"/>
              </a:solidFill>
            </a:rPr>
            <a:t>Малая родина и огромная страна</a:t>
          </a:r>
          <a:endParaRPr lang="ru-RU" sz="2000" b="1" dirty="0">
            <a:solidFill>
              <a:srgbClr val="002060"/>
            </a:solidFill>
          </a:endParaRPr>
        </a:p>
      </dgm:t>
    </dgm:pt>
    <dgm:pt modelId="{F3627F86-1500-46F3-948E-C53E8E3EC1CA}" type="parTrans" cxnId="{43507112-8170-47D9-A2AC-C0E3A412538E}">
      <dgm:prSet/>
      <dgm:spPr/>
      <dgm:t>
        <a:bodyPr/>
        <a:lstStyle/>
        <a:p>
          <a:endParaRPr lang="ru-RU"/>
        </a:p>
      </dgm:t>
    </dgm:pt>
    <dgm:pt modelId="{51C10F7D-E53E-40A0-9148-0B68FC3EFB90}" type="sibTrans" cxnId="{43507112-8170-47D9-A2AC-C0E3A412538E}">
      <dgm:prSet/>
      <dgm:spPr/>
      <dgm:t>
        <a:bodyPr/>
        <a:lstStyle/>
        <a:p>
          <a:endParaRPr lang="ru-RU"/>
        </a:p>
      </dgm:t>
    </dgm:pt>
    <dgm:pt modelId="{C7058879-FAFE-4B15-84CA-4C2BA5AD57CC}">
      <dgm:prSet phldrT="[Текст]" custT="1"/>
      <dgm:spPr/>
      <dgm:t>
        <a:bodyPr/>
        <a:lstStyle/>
        <a:p>
          <a:r>
            <a:rPr lang="ru-RU" sz="1600" b="1" dirty="0" smtClean="0">
              <a:solidFill>
                <a:srgbClr val="002060"/>
              </a:solidFill>
            </a:rPr>
            <a:t>Природа и экология</a:t>
          </a:r>
          <a:endParaRPr lang="ru-RU" sz="1600" b="1" dirty="0">
            <a:solidFill>
              <a:srgbClr val="002060"/>
            </a:solidFill>
          </a:endParaRPr>
        </a:p>
      </dgm:t>
    </dgm:pt>
    <dgm:pt modelId="{8E988DBD-B5E0-4400-9B01-2D2081FF3CFE}" type="parTrans" cxnId="{88943419-B3F4-49FD-983A-3B7F67EECCF1}">
      <dgm:prSet/>
      <dgm:spPr/>
      <dgm:t>
        <a:bodyPr/>
        <a:lstStyle/>
        <a:p>
          <a:endParaRPr lang="ru-RU"/>
        </a:p>
      </dgm:t>
    </dgm:pt>
    <dgm:pt modelId="{710E2D22-14B4-439D-8F68-26CD8CA35403}" type="sibTrans" cxnId="{88943419-B3F4-49FD-983A-3B7F67EECCF1}">
      <dgm:prSet/>
      <dgm:spPr/>
      <dgm:t>
        <a:bodyPr/>
        <a:lstStyle/>
        <a:p>
          <a:endParaRPr lang="ru-RU"/>
        </a:p>
      </dgm:t>
    </dgm:pt>
    <dgm:pt modelId="{BE63BD52-4BE5-4B7E-9F92-3DA585F086C3}">
      <dgm:prSet phldrT="[Текст]" custT="1"/>
      <dgm:spPr/>
      <dgm:t>
        <a:bodyPr/>
        <a:lstStyle/>
        <a:p>
          <a:r>
            <a:rPr lang="ru-RU" sz="1600" b="1" dirty="0" smtClean="0">
              <a:solidFill>
                <a:srgbClr val="002060"/>
              </a:solidFill>
            </a:rPr>
            <a:t>Наука и религия</a:t>
          </a:r>
          <a:endParaRPr lang="ru-RU" sz="1600" b="1" dirty="0">
            <a:solidFill>
              <a:srgbClr val="002060"/>
            </a:solidFill>
          </a:endParaRPr>
        </a:p>
      </dgm:t>
    </dgm:pt>
    <dgm:pt modelId="{7507B398-07B6-4876-A943-B24CECDF8BE4}" type="parTrans" cxnId="{E330F99F-8B1B-46D8-9D4D-55E20EF12C82}">
      <dgm:prSet/>
      <dgm:spPr/>
      <dgm:t>
        <a:bodyPr/>
        <a:lstStyle/>
        <a:p>
          <a:endParaRPr lang="ru-RU"/>
        </a:p>
      </dgm:t>
    </dgm:pt>
    <dgm:pt modelId="{736BF130-5982-41B5-A732-C0F9422387A4}" type="sibTrans" cxnId="{E330F99F-8B1B-46D8-9D4D-55E20EF12C82}">
      <dgm:prSet/>
      <dgm:spPr/>
      <dgm:t>
        <a:bodyPr/>
        <a:lstStyle/>
        <a:p>
          <a:endParaRPr lang="ru-RU"/>
        </a:p>
      </dgm:t>
    </dgm:pt>
    <dgm:pt modelId="{5A2C5621-5B63-4A2C-83C2-18CF75C73818}" type="pres">
      <dgm:prSet presAssocID="{D813B316-50F7-4041-824E-4B98245CE557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6A3BA44B-C651-4487-9712-4C8625B22DF0}" type="pres">
      <dgm:prSet presAssocID="{9CB7D486-1AF8-4535-8F0F-AAF6BD1182D1}" presName="gear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C916B2-9256-41F6-A895-8267C17D8224}" type="pres">
      <dgm:prSet presAssocID="{9CB7D486-1AF8-4535-8F0F-AAF6BD1182D1}" presName="gear1srcNode" presStyleLbl="node1" presStyleIdx="0" presStyleCnt="3"/>
      <dgm:spPr/>
      <dgm:t>
        <a:bodyPr/>
        <a:lstStyle/>
        <a:p>
          <a:endParaRPr lang="ru-RU"/>
        </a:p>
      </dgm:t>
    </dgm:pt>
    <dgm:pt modelId="{B0E8B2F4-C42B-4C76-AC7D-809F053608AF}" type="pres">
      <dgm:prSet presAssocID="{9CB7D486-1AF8-4535-8F0F-AAF6BD1182D1}" presName="gear1dstNode" presStyleLbl="node1" presStyleIdx="0" presStyleCnt="3"/>
      <dgm:spPr/>
      <dgm:t>
        <a:bodyPr/>
        <a:lstStyle/>
        <a:p>
          <a:endParaRPr lang="ru-RU"/>
        </a:p>
      </dgm:t>
    </dgm:pt>
    <dgm:pt modelId="{8305A972-FB37-4E1D-A953-4012EBBF90B6}" type="pres">
      <dgm:prSet presAssocID="{C7058879-FAFE-4B15-84CA-4C2BA5AD57CC}" presName="gear2" presStyleLbl="node1" presStyleIdx="1" presStyleCnt="3" custScaleX="11782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352C9C-4CF6-4725-9D67-432A357FF525}" type="pres">
      <dgm:prSet presAssocID="{C7058879-FAFE-4B15-84CA-4C2BA5AD57CC}" presName="gear2srcNode" presStyleLbl="node1" presStyleIdx="1" presStyleCnt="3"/>
      <dgm:spPr/>
      <dgm:t>
        <a:bodyPr/>
        <a:lstStyle/>
        <a:p>
          <a:endParaRPr lang="ru-RU"/>
        </a:p>
      </dgm:t>
    </dgm:pt>
    <dgm:pt modelId="{15EC5998-95DB-487B-A42B-E74644154C54}" type="pres">
      <dgm:prSet presAssocID="{C7058879-FAFE-4B15-84CA-4C2BA5AD57CC}" presName="gear2dstNode" presStyleLbl="node1" presStyleIdx="1" presStyleCnt="3"/>
      <dgm:spPr/>
      <dgm:t>
        <a:bodyPr/>
        <a:lstStyle/>
        <a:p>
          <a:endParaRPr lang="ru-RU"/>
        </a:p>
      </dgm:t>
    </dgm:pt>
    <dgm:pt modelId="{39B82D61-806A-4C18-A9B4-AC98BA1A81A3}" type="pres">
      <dgm:prSet presAssocID="{BE63BD52-4BE5-4B7E-9F92-3DA585F086C3}" presName="gear3" presStyleLbl="node1" presStyleIdx="2" presStyleCnt="3"/>
      <dgm:spPr/>
      <dgm:t>
        <a:bodyPr/>
        <a:lstStyle/>
        <a:p>
          <a:endParaRPr lang="ru-RU"/>
        </a:p>
      </dgm:t>
    </dgm:pt>
    <dgm:pt modelId="{2381AF58-FBE7-4992-805E-C21F6ED18A6E}" type="pres">
      <dgm:prSet presAssocID="{BE63BD52-4BE5-4B7E-9F92-3DA585F086C3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557716-A79B-45A6-89BC-6F22D716A2A5}" type="pres">
      <dgm:prSet presAssocID="{BE63BD52-4BE5-4B7E-9F92-3DA585F086C3}" presName="gear3srcNode" presStyleLbl="node1" presStyleIdx="2" presStyleCnt="3"/>
      <dgm:spPr/>
      <dgm:t>
        <a:bodyPr/>
        <a:lstStyle/>
        <a:p>
          <a:endParaRPr lang="ru-RU"/>
        </a:p>
      </dgm:t>
    </dgm:pt>
    <dgm:pt modelId="{C2DEF5B4-5E48-421B-A3B2-D231405F1F5E}" type="pres">
      <dgm:prSet presAssocID="{BE63BD52-4BE5-4B7E-9F92-3DA585F086C3}" presName="gear3dstNode" presStyleLbl="node1" presStyleIdx="2" presStyleCnt="3"/>
      <dgm:spPr/>
      <dgm:t>
        <a:bodyPr/>
        <a:lstStyle/>
        <a:p>
          <a:endParaRPr lang="ru-RU"/>
        </a:p>
      </dgm:t>
    </dgm:pt>
    <dgm:pt modelId="{02088F98-69DF-4835-A3BE-927510BBB88F}" type="pres">
      <dgm:prSet presAssocID="{51C10F7D-E53E-40A0-9148-0B68FC3EFB90}" presName="connector1" presStyleLbl="sibTrans2D1" presStyleIdx="0" presStyleCnt="3" custAng="6067944" custLinFactNeighborX="-3471" custLinFactNeighborY="2049"/>
      <dgm:spPr/>
      <dgm:t>
        <a:bodyPr/>
        <a:lstStyle/>
        <a:p>
          <a:endParaRPr lang="ru-RU"/>
        </a:p>
      </dgm:t>
    </dgm:pt>
    <dgm:pt modelId="{7A7FD2F7-09FE-40B7-8B84-0F7C74446E3A}" type="pres">
      <dgm:prSet presAssocID="{710E2D22-14B4-439D-8F68-26CD8CA35403}" presName="connector2" presStyleLbl="sibTrans2D1" presStyleIdx="1" presStyleCnt="3" custAng="16200000" custLinFactNeighborX="-4187" custLinFactNeighborY="9983"/>
      <dgm:spPr/>
      <dgm:t>
        <a:bodyPr/>
        <a:lstStyle/>
        <a:p>
          <a:endParaRPr lang="ru-RU"/>
        </a:p>
      </dgm:t>
    </dgm:pt>
    <dgm:pt modelId="{642C6015-095A-489F-A593-76349F9FC687}" type="pres">
      <dgm:prSet presAssocID="{736BF130-5982-41B5-A732-C0F9422387A4}" presName="connector3" presStyleLbl="sibTrans2D1" presStyleIdx="2" presStyleCnt="3" custAng="7108632"/>
      <dgm:spPr/>
      <dgm:t>
        <a:bodyPr/>
        <a:lstStyle/>
        <a:p>
          <a:endParaRPr lang="ru-RU"/>
        </a:p>
      </dgm:t>
    </dgm:pt>
  </dgm:ptLst>
  <dgm:cxnLst>
    <dgm:cxn modelId="{CC9C84EC-3A47-411A-ABAD-DEBD1D618560}" type="presOf" srcId="{BE63BD52-4BE5-4B7E-9F92-3DA585F086C3}" destId="{2E557716-A79B-45A6-89BC-6F22D716A2A5}" srcOrd="2" destOrd="0" presId="urn:microsoft.com/office/officeart/2005/8/layout/gear1"/>
    <dgm:cxn modelId="{F7F72772-E893-4302-895F-8E38C5E380B3}" type="presOf" srcId="{9CB7D486-1AF8-4535-8F0F-AAF6BD1182D1}" destId="{6A3BA44B-C651-4487-9712-4C8625B22DF0}" srcOrd="0" destOrd="0" presId="urn:microsoft.com/office/officeart/2005/8/layout/gear1"/>
    <dgm:cxn modelId="{B27E8245-B9B5-46BF-ACEC-68BE5FFDF1E0}" type="presOf" srcId="{C7058879-FAFE-4B15-84CA-4C2BA5AD57CC}" destId="{15EC5998-95DB-487B-A42B-E74644154C54}" srcOrd="2" destOrd="0" presId="urn:microsoft.com/office/officeart/2005/8/layout/gear1"/>
    <dgm:cxn modelId="{7C53EAB2-5472-40BA-BEDB-12A809061840}" type="presOf" srcId="{736BF130-5982-41B5-A732-C0F9422387A4}" destId="{642C6015-095A-489F-A593-76349F9FC687}" srcOrd="0" destOrd="0" presId="urn:microsoft.com/office/officeart/2005/8/layout/gear1"/>
    <dgm:cxn modelId="{95D0354C-6A2B-4621-8594-6A048E94FBC2}" type="presOf" srcId="{51C10F7D-E53E-40A0-9148-0B68FC3EFB90}" destId="{02088F98-69DF-4835-A3BE-927510BBB88F}" srcOrd="0" destOrd="0" presId="urn:microsoft.com/office/officeart/2005/8/layout/gear1"/>
    <dgm:cxn modelId="{43507112-8170-47D9-A2AC-C0E3A412538E}" srcId="{D813B316-50F7-4041-824E-4B98245CE557}" destId="{9CB7D486-1AF8-4535-8F0F-AAF6BD1182D1}" srcOrd="0" destOrd="0" parTransId="{F3627F86-1500-46F3-948E-C53E8E3EC1CA}" sibTransId="{51C10F7D-E53E-40A0-9148-0B68FC3EFB90}"/>
    <dgm:cxn modelId="{E330F99F-8B1B-46D8-9D4D-55E20EF12C82}" srcId="{D813B316-50F7-4041-824E-4B98245CE557}" destId="{BE63BD52-4BE5-4B7E-9F92-3DA585F086C3}" srcOrd="2" destOrd="0" parTransId="{7507B398-07B6-4876-A943-B24CECDF8BE4}" sibTransId="{736BF130-5982-41B5-A732-C0F9422387A4}"/>
    <dgm:cxn modelId="{88943419-B3F4-49FD-983A-3B7F67EECCF1}" srcId="{D813B316-50F7-4041-824E-4B98245CE557}" destId="{C7058879-FAFE-4B15-84CA-4C2BA5AD57CC}" srcOrd="1" destOrd="0" parTransId="{8E988DBD-B5E0-4400-9B01-2D2081FF3CFE}" sibTransId="{710E2D22-14B4-439D-8F68-26CD8CA35403}"/>
    <dgm:cxn modelId="{953D4142-BB4C-4B07-AE9A-B7DD06C53918}" type="presOf" srcId="{BE63BD52-4BE5-4B7E-9F92-3DA585F086C3}" destId="{2381AF58-FBE7-4992-805E-C21F6ED18A6E}" srcOrd="1" destOrd="0" presId="urn:microsoft.com/office/officeart/2005/8/layout/gear1"/>
    <dgm:cxn modelId="{1A6A10F0-DDF3-44BF-8F01-78FC2EDC6B2B}" type="presOf" srcId="{D813B316-50F7-4041-824E-4B98245CE557}" destId="{5A2C5621-5B63-4A2C-83C2-18CF75C73818}" srcOrd="0" destOrd="0" presId="urn:microsoft.com/office/officeart/2005/8/layout/gear1"/>
    <dgm:cxn modelId="{5C19AA2E-5D94-4C8E-AE7A-1AA572C45BAC}" type="presOf" srcId="{9CB7D486-1AF8-4535-8F0F-AAF6BD1182D1}" destId="{70C916B2-9256-41F6-A895-8267C17D8224}" srcOrd="1" destOrd="0" presId="urn:microsoft.com/office/officeart/2005/8/layout/gear1"/>
    <dgm:cxn modelId="{D10AD04A-D362-4C43-B2B6-B9670EBF2EAB}" type="presOf" srcId="{BE63BD52-4BE5-4B7E-9F92-3DA585F086C3}" destId="{39B82D61-806A-4C18-A9B4-AC98BA1A81A3}" srcOrd="0" destOrd="0" presId="urn:microsoft.com/office/officeart/2005/8/layout/gear1"/>
    <dgm:cxn modelId="{E7CB3A2F-04AD-4EC4-A989-FA00CF01352C}" type="presOf" srcId="{710E2D22-14B4-439D-8F68-26CD8CA35403}" destId="{7A7FD2F7-09FE-40B7-8B84-0F7C74446E3A}" srcOrd="0" destOrd="0" presId="urn:microsoft.com/office/officeart/2005/8/layout/gear1"/>
    <dgm:cxn modelId="{C9DFA673-3383-4750-A409-755617590392}" type="presOf" srcId="{9CB7D486-1AF8-4535-8F0F-AAF6BD1182D1}" destId="{B0E8B2F4-C42B-4C76-AC7D-809F053608AF}" srcOrd="2" destOrd="0" presId="urn:microsoft.com/office/officeart/2005/8/layout/gear1"/>
    <dgm:cxn modelId="{C0D0EC51-4B98-4A5B-BDCC-B50982949972}" type="presOf" srcId="{C7058879-FAFE-4B15-84CA-4C2BA5AD57CC}" destId="{7C352C9C-4CF6-4725-9D67-432A357FF525}" srcOrd="1" destOrd="0" presId="urn:microsoft.com/office/officeart/2005/8/layout/gear1"/>
    <dgm:cxn modelId="{BD66CE7D-78CB-414A-9E58-3050FA6B672D}" type="presOf" srcId="{BE63BD52-4BE5-4B7E-9F92-3DA585F086C3}" destId="{C2DEF5B4-5E48-421B-A3B2-D231405F1F5E}" srcOrd="3" destOrd="0" presId="urn:microsoft.com/office/officeart/2005/8/layout/gear1"/>
    <dgm:cxn modelId="{857A6A16-6E8F-4D80-A742-024FE57A53AB}" type="presOf" srcId="{C7058879-FAFE-4B15-84CA-4C2BA5AD57CC}" destId="{8305A972-FB37-4E1D-A953-4012EBBF90B6}" srcOrd="0" destOrd="0" presId="urn:microsoft.com/office/officeart/2005/8/layout/gear1"/>
    <dgm:cxn modelId="{304A7A47-FDE7-4772-BE1F-9ECB005026AC}" type="presParOf" srcId="{5A2C5621-5B63-4A2C-83C2-18CF75C73818}" destId="{6A3BA44B-C651-4487-9712-4C8625B22DF0}" srcOrd="0" destOrd="0" presId="urn:microsoft.com/office/officeart/2005/8/layout/gear1"/>
    <dgm:cxn modelId="{15E985B5-7662-4557-AE0A-0B4856AD3826}" type="presParOf" srcId="{5A2C5621-5B63-4A2C-83C2-18CF75C73818}" destId="{70C916B2-9256-41F6-A895-8267C17D8224}" srcOrd="1" destOrd="0" presId="urn:microsoft.com/office/officeart/2005/8/layout/gear1"/>
    <dgm:cxn modelId="{3C3A5265-A7C1-45A4-BDB2-AF279DCF2CE6}" type="presParOf" srcId="{5A2C5621-5B63-4A2C-83C2-18CF75C73818}" destId="{B0E8B2F4-C42B-4C76-AC7D-809F053608AF}" srcOrd="2" destOrd="0" presId="urn:microsoft.com/office/officeart/2005/8/layout/gear1"/>
    <dgm:cxn modelId="{94C59663-20E0-49C4-B0ED-8DEF8EB9D3B1}" type="presParOf" srcId="{5A2C5621-5B63-4A2C-83C2-18CF75C73818}" destId="{8305A972-FB37-4E1D-A953-4012EBBF90B6}" srcOrd="3" destOrd="0" presId="urn:microsoft.com/office/officeart/2005/8/layout/gear1"/>
    <dgm:cxn modelId="{766B8958-C0F4-40C8-B81D-3825E6D8746A}" type="presParOf" srcId="{5A2C5621-5B63-4A2C-83C2-18CF75C73818}" destId="{7C352C9C-4CF6-4725-9D67-432A357FF525}" srcOrd="4" destOrd="0" presId="urn:microsoft.com/office/officeart/2005/8/layout/gear1"/>
    <dgm:cxn modelId="{BCE2152E-6D56-4988-AB23-9E70482E80EE}" type="presParOf" srcId="{5A2C5621-5B63-4A2C-83C2-18CF75C73818}" destId="{15EC5998-95DB-487B-A42B-E74644154C54}" srcOrd="5" destOrd="0" presId="urn:microsoft.com/office/officeart/2005/8/layout/gear1"/>
    <dgm:cxn modelId="{92E81D2E-3107-4D7F-9310-ACEC38FC81A5}" type="presParOf" srcId="{5A2C5621-5B63-4A2C-83C2-18CF75C73818}" destId="{39B82D61-806A-4C18-A9B4-AC98BA1A81A3}" srcOrd="6" destOrd="0" presId="urn:microsoft.com/office/officeart/2005/8/layout/gear1"/>
    <dgm:cxn modelId="{0DAD3FFA-29E9-4874-8D01-CDB4392ECE27}" type="presParOf" srcId="{5A2C5621-5B63-4A2C-83C2-18CF75C73818}" destId="{2381AF58-FBE7-4992-805E-C21F6ED18A6E}" srcOrd="7" destOrd="0" presId="urn:microsoft.com/office/officeart/2005/8/layout/gear1"/>
    <dgm:cxn modelId="{6544DFDB-047E-46BE-9162-5205C653FD2A}" type="presParOf" srcId="{5A2C5621-5B63-4A2C-83C2-18CF75C73818}" destId="{2E557716-A79B-45A6-89BC-6F22D716A2A5}" srcOrd="8" destOrd="0" presId="urn:microsoft.com/office/officeart/2005/8/layout/gear1"/>
    <dgm:cxn modelId="{818DD865-3E73-4B24-9C2A-25985F9AB356}" type="presParOf" srcId="{5A2C5621-5B63-4A2C-83C2-18CF75C73818}" destId="{C2DEF5B4-5E48-421B-A3B2-D231405F1F5E}" srcOrd="9" destOrd="0" presId="urn:microsoft.com/office/officeart/2005/8/layout/gear1"/>
    <dgm:cxn modelId="{01C17108-A3CA-48EA-9361-21E6A8B976C0}" type="presParOf" srcId="{5A2C5621-5B63-4A2C-83C2-18CF75C73818}" destId="{02088F98-69DF-4835-A3BE-927510BBB88F}" srcOrd="10" destOrd="0" presId="urn:microsoft.com/office/officeart/2005/8/layout/gear1"/>
    <dgm:cxn modelId="{71300088-C12A-4413-AD5C-153757B36BA4}" type="presParOf" srcId="{5A2C5621-5B63-4A2C-83C2-18CF75C73818}" destId="{7A7FD2F7-09FE-40B7-8B84-0F7C74446E3A}" srcOrd="11" destOrd="0" presId="urn:microsoft.com/office/officeart/2005/8/layout/gear1"/>
    <dgm:cxn modelId="{41C37FBA-453C-49AC-A3A2-E580CE362EDD}" type="presParOf" srcId="{5A2C5621-5B63-4A2C-83C2-18CF75C73818}" destId="{642C6015-095A-489F-A593-76349F9FC687}" srcOrd="12" destOrd="0" presId="urn:microsoft.com/office/officeart/2005/8/layout/gear1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813B316-50F7-4041-824E-4B98245CE557}" type="doc">
      <dgm:prSet loTypeId="urn:microsoft.com/office/officeart/2005/8/layout/gear1" loCatId="cycle" qsTypeId="urn:microsoft.com/office/officeart/2005/8/quickstyle/simple5" qsCatId="simple" csTypeId="urn:microsoft.com/office/officeart/2005/8/colors/colorful1" csCatId="colorful" phldr="1"/>
      <dgm:spPr/>
    </dgm:pt>
    <dgm:pt modelId="{9CB7D486-1AF8-4535-8F0F-AAF6BD1182D1}">
      <dgm:prSet phldrT="[Текст]" custT="1"/>
      <dgm:spPr/>
      <dgm:t>
        <a:bodyPr/>
        <a:lstStyle/>
        <a:p>
          <a:r>
            <a:rPr lang="ru-RU" sz="1400" b="1" dirty="0" smtClean="0">
              <a:solidFill>
                <a:srgbClr val="002060"/>
              </a:solidFill>
            </a:rPr>
            <a:t>Общество и гражданственность</a:t>
          </a:r>
          <a:endParaRPr lang="ru-RU" sz="1400" b="1" dirty="0">
            <a:solidFill>
              <a:srgbClr val="002060"/>
            </a:solidFill>
          </a:endParaRPr>
        </a:p>
      </dgm:t>
    </dgm:pt>
    <dgm:pt modelId="{F3627F86-1500-46F3-948E-C53E8E3EC1CA}" type="parTrans" cxnId="{43507112-8170-47D9-A2AC-C0E3A412538E}">
      <dgm:prSet/>
      <dgm:spPr/>
      <dgm:t>
        <a:bodyPr/>
        <a:lstStyle/>
        <a:p>
          <a:endParaRPr lang="ru-RU"/>
        </a:p>
      </dgm:t>
    </dgm:pt>
    <dgm:pt modelId="{51C10F7D-E53E-40A0-9148-0B68FC3EFB90}" type="sibTrans" cxnId="{43507112-8170-47D9-A2AC-C0E3A412538E}">
      <dgm:prSet/>
      <dgm:spPr/>
      <dgm:t>
        <a:bodyPr/>
        <a:lstStyle/>
        <a:p>
          <a:endParaRPr lang="ru-RU"/>
        </a:p>
      </dgm:t>
    </dgm:pt>
    <dgm:pt modelId="{C7058879-FAFE-4B15-84CA-4C2BA5AD57CC}">
      <dgm:prSet phldrT="[Текст]" custT="1"/>
      <dgm:spPr/>
      <dgm:t>
        <a:bodyPr/>
        <a:lstStyle/>
        <a:p>
          <a:r>
            <a:rPr lang="ru-RU" sz="1400" b="1" dirty="0" smtClean="0">
              <a:solidFill>
                <a:srgbClr val="002060"/>
              </a:solidFill>
            </a:rPr>
            <a:t>Труд и творчество</a:t>
          </a:r>
          <a:endParaRPr lang="ru-RU" sz="1400" b="1" dirty="0">
            <a:solidFill>
              <a:srgbClr val="002060"/>
            </a:solidFill>
          </a:endParaRPr>
        </a:p>
      </dgm:t>
    </dgm:pt>
    <dgm:pt modelId="{8E988DBD-B5E0-4400-9B01-2D2081FF3CFE}" type="parTrans" cxnId="{88943419-B3F4-49FD-983A-3B7F67EECCF1}">
      <dgm:prSet/>
      <dgm:spPr/>
      <dgm:t>
        <a:bodyPr/>
        <a:lstStyle/>
        <a:p>
          <a:endParaRPr lang="ru-RU"/>
        </a:p>
      </dgm:t>
    </dgm:pt>
    <dgm:pt modelId="{710E2D22-14B4-439D-8F68-26CD8CA35403}" type="sibTrans" cxnId="{88943419-B3F4-49FD-983A-3B7F67EECCF1}">
      <dgm:prSet/>
      <dgm:spPr/>
      <dgm:t>
        <a:bodyPr/>
        <a:lstStyle/>
        <a:p>
          <a:endParaRPr lang="ru-RU"/>
        </a:p>
      </dgm:t>
    </dgm:pt>
    <dgm:pt modelId="{BE63BD52-4BE5-4B7E-9F92-3DA585F086C3}">
      <dgm:prSet phldrT="[Текст]" custT="1"/>
      <dgm:spPr/>
      <dgm:t>
        <a:bodyPr/>
        <a:lstStyle/>
        <a:p>
          <a:r>
            <a:rPr lang="ru-RU" sz="1400" b="1" dirty="0" smtClean="0">
              <a:solidFill>
                <a:srgbClr val="002060"/>
              </a:solidFill>
            </a:rPr>
            <a:t>Семья и общество</a:t>
          </a:r>
          <a:endParaRPr lang="ru-RU" sz="1400" b="1" dirty="0">
            <a:solidFill>
              <a:srgbClr val="002060"/>
            </a:solidFill>
          </a:endParaRPr>
        </a:p>
      </dgm:t>
    </dgm:pt>
    <dgm:pt modelId="{7507B398-07B6-4876-A943-B24CECDF8BE4}" type="parTrans" cxnId="{E330F99F-8B1B-46D8-9D4D-55E20EF12C82}">
      <dgm:prSet/>
      <dgm:spPr/>
      <dgm:t>
        <a:bodyPr/>
        <a:lstStyle/>
        <a:p>
          <a:endParaRPr lang="ru-RU"/>
        </a:p>
      </dgm:t>
    </dgm:pt>
    <dgm:pt modelId="{736BF130-5982-41B5-A732-C0F9422387A4}" type="sibTrans" cxnId="{E330F99F-8B1B-46D8-9D4D-55E20EF12C82}">
      <dgm:prSet/>
      <dgm:spPr/>
      <dgm:t>
        <a:bodyPr/>
        <a:lstStyle/>
        <a:p>
          <a:endParaRPr lang="ru-RU"/>
        </a:p>
      </dgm:t>
    </dgm:pt>
    <dgm:pt modelId="{5A2C5621-5B63-4A2C-83C2-18CF75C73818}" type="pres">
      <dgm:prSet presAssocID="{D813B316-50F7-4041-824E-4B98245CE557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6A3BA44B-C651-4487-9712-4C8625B22DF0}" type="pres">
      <dgm:prSet presAssocID="{9CB7D486-1AF8-4535-8F0F-AAF6BD1182D1}" presName="gear1" presStyleLbl="node1" presStyleIdx="0" presStyleCnt="3" custScaleX="128180" custScaleY="122222" custLinFactNeighborX="14724" custLinFactNeighborY="-437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C916B2-9256-41F6-A895-8267C17D8224}" type="pres">
      <dgm:prSet presAssocID="{9CB7D486-1AF8-4535-8F0F-AAF6BD1182D1}" presName="gear1srcNode" presStyleLbl="node1" presStyleIdx="0" presStyleCnt="3"/>
      <dgm:spPr/>
      <dgm:t>
        <a:bodyPr/>
        <a:lstStyle/>
        <a:p>
          <a:endParaRPr lang="ru-RU"/>
        </a:p>
      </dgm:t>
    </dgm:pt>
    <dgm:pt modelId="{B0E8B2F4-C42B-4C76-AC7D-809F053608AF}" type="pres">
      <dgm:prSet presAssocID="{9CB7D486-1AF8-4535-8F0F-AAF6BD1182D1}" presName="gear1dstNode" presStyleLbl="node1" presStyleIdx="0" presStyleCnt="3"/>
      <dgm:spPr/>
      <dgm:t>
        <a:bodyPr/>
        <a:lstStyle/>
        <a:p>
          <a:endParaRPr lang="ru-RU"/>
        </a:p>
      </dgm:t>
    </dgm:pt>
    <dgm:pt modelId="{8305A972-FB37-4E1D-A953-4012EBBF90B6}" type="pres">
      <dgm:prSet presAssocID="{C7058879-FAFE-4B15-84CA-4C2BA5AD57CC}" presName="gear2" presStyleLbl="node1" presStyleIdx="1" presStyleCnt="3" custScaleX="123462" custScaleY="11638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352C9C-4CF6-4725-9D67-432A357FF525}" type="pres">
      <dgm:prSet presAssocID="{C7058879-FAFE-4B15-84CA-4C2BA5AD57CC}" presName="gear2srcNode" presStyleLbl="node1" presStyleIdx="1" presStyleCnt="3"/>
      <dgm:spPr/>
      <dgm:t>
        <a:bodyPr/>
        <a:lstStyle/>
        <a:p>
          <a:endParaRPr lang="ru-RU"/>
        </a:p>
      </dgm:t>
    </dgm:pt>
    <dgm:pt modelId="{15EC5998-95DB-487B-A42B-E74644154C54}" type="pres">
      <dgm:prSet presAssocID="{C7058879-FAFE-4B15-84CA-4C2BA5AD57CC}" presName="gear2dstNode" presStyleLbl="node1" presStyleIdx="1" presStyleCnt="3"/>
      <dgm:spPr/>
      <dgm:t>
        <a:bodyPr/>
        <a:lstStyle/>
        <a:p>
          <a:endParaRPr lang="ru-RU"/>
        </a:p>
      </dgm:t>
    </dgm:pt>
    <dgm:pt modelId="{39B82D61-806A-4C18-A9B4-AC98BA1A81A3}" type="pres">
      <dgm:prSet presAssocID="{BE63BD52-4BE5-4B7E-9F92-3DA585F086C3}" presName="gear3" presStyleLbl="node1" presStyleIdx="2" presStyleCnt="3"/>
      <dgm:spPr/>
      <dgm:t>
        <a:bodyPr/>
        <a:lstStyle/>
        <a:p>
          <a:endParaRPr lang="ru-RU"/>
        </a:p>
      </dgm:t>
    </dgm:pt>
    <dgm:pt modelId="{2381AF58-FBE7-4992-805E-C21F6ED18A6E}" type="pres">
      <dgm:prSet presAssocID="{BE63BD52-4BE5-4B7E-9F92-3DA585F086C3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557716-A79B-45A6-89BC-6F22D716A2A5}" type="pres">
      <dgm:prSet presAssocID="{BE63BD52-4BE5-4B7E-9F92-3DA585F086C3}" presName="gear3srcNode" presStyleLbl="node1" presStyleIdx="2" presStyleCnt="3"/>
      <dgm:spPr/>
      <dgm:t>
        <a:bodyPr/>
        <a:lstStyle/>
        <a:p>
          <a:endParaRPr lang="ru-RU"/>
        </a:p>
      </dgm:t>
    </dgm:pt>
    <dgm:pt modelId="{C2DEF5B4-5E48-421B-A3B2-D231405F1F5E}" type="pres">
      <dgm:prSet presAssocID="{BE63BD52-4BE5-4B7E-9F92-3DA585F086C3}" presName="gear3dstNode" presStyleLbl="node1" presStyleIdx="2" presStyleCnt="3"/>
      <dgm:spPr/>
      <dgm:t>
        <a:bodyPr/>
        <a:lstStyle/>
        <a:p>
          <a:endParaRPr lang="ru-RU"/>
        </a:p>
      </dgm:t>
    </dgm:pt>
    <dgm:pt modelId="{02088F98-69DF-4835-A3BE-927510BBB88F}" type="pres">
      <dgm:prSet presAssocID="{51C10F7D-E53E-40A0-9148-0B68FC3EFB90}" presName="connector1" presStyleLbl="sibTrans2D1" presStyleIdx="0" presStyleCnt="3" custAng="7742172" custScaleY="109435" custLinFactNeighborX="-754" custLinFactNeighborY="7704"/>
      <dgm:spPr/>
      <dgm:t>
        <a:bodyPr/>
        <a:lstStyle/>
        <a:p>
          <a:endParaRPr lang="ru-RU"/>
        </a:p>
      </dgm:t>
    </dgm:pt>
    <dgm:pt modelId="{7A7FD2F7-09FE-40B7-8B84-0F7C74446E3A}" type="pres">
      <dgm:prSet presAssocID="{710E2D22-14B4-439D-8F68-26CD8CA35403}" presName="connector2" presStyleLbl="sibTrans2D1" presStyleIdx="1" presStyleCnt="3"/>
      <dgm:spPr/>
      <dgm:t>
        <a:bodyPr/>
        <a:lstStyle/>
        <a:p>
          <a:endParaRPr lang="ru-RU"/>
        </a:p>
      </dgm:t>
    </dgm:pt>
    <dgm:pt modelId="{642C6015-095A-489F-A593-76349F9FC687}" type="pres">
      <dgm:prSet presAssocID="{736BF130-5982-41B5-A732-C0F9422387A4}" presName="connector3" presStyleLbl="sibTrans2D1" presStyleIdx="2" presStyleCnt="3"/>
      <dgm:spPr/>
      <dgm:t>
        <a:bodyPr/>
        <a:lstStyle/>
        <a:p>
          <a:endParaRPr lang="ru-RU"/>
        </a:p>
      </dgm:t>
    </dgm:pt>
  </dgm:ptLst>
  <dgm:cxnLst>
    <dgm:cxn modelId="{0EB6E124-0679-4C67-8325-A6FFE1D406C4}" type="presOf" srcId="{BE63BD52-4BE5-4B7E-9F92-3DA585F086C3}" destId="{2381AF58-FBE7-4992-805E-C21F6ED18A6E}" srcOrd="1" destOrd="0" presId="urn:microsoft.com/office/officeart/2005/8/layout/gear1"/>
    <dgm:cxn modelId="{51EA7842-F63D-422F-8097-901D498A94F3}" type="presOf" srcId="{D813B316-50F7-4041-824E-4B98245CE557}" destId="{5A2C5621-5B63-4A2C-83C2-18CF75C73818}" srcOrd="0" destOrd="0" presId="urn:microsoft.com/office/officeart/2005/8/layout/gear1"/>
    <dgm:cxn modelId="{43507112-8170-47D9-A2AC-C0E3A412538E}" srcId="{D813B316-50F7-4041-824E-4B98245CE557}" destId="{9CB7D486-1AF8-4535-8F0F-AAF6BD1182D1}" srcOrd="0" destOrd="0" parTransId="{F3627F86-1500-46F3-948E-C53E8E3EC1CA}" sibTransId="{51C10F7D-E53E-40A0-9148-0B68FC3EFB90}"/>
    <dgm:cxn modelId="{E330F99F-8B1B-46D8-9D4D-55E20EF12C82}" srcId="{D813B316-50F7-4041-824E-4B98245CE557}" destId="{BE63BD52-4BE5-4B7E-9F92-3DA585F086C3}" srcOrd="2" destOrd="0" parTransId="{7507B398-07B6-4876-A943-B24CECDF8BE4}" sibTransId="{736BF130-5982-41B5-A732-C0F9422387A4}"/>
    <dgm:cxn modelId="{57A7555E-B015-4CE6-97D1-863A636A0EF1}" type="presOf" srcId="{9CB7D486-1AF8-4535-8F0F-AAF6BD1182D1}" destId="{B0E8B2F4-C42B-4C76-AC7D-809F053608AF}" srcOrd="2" destOrd="0" presId="urn:microsoft.com/office/officeart/2005/8/layout/gear1"/>
    <dgm:cxn modelId="{88943419-B3F4-49FD-983A-3B7F67EECCF1}" srcId="{D813B316-50F7-4041-824E-4B98245CE557}" destId="{C7058879-FAFE-4B15-84CA-4C2BA5AD57CC}" srcOrd="1" destOrd="0" parTransId="{8E988DBD-B5E0-4400-9B01-2D2081FF3CFE}" sibTransId="{710E2D22-14B4-439D-8F68-26CD8CA35403}"/>
    <dgm:cxn modelId="{6C0BAEA2-9516-4273-9B9E-0F4529C4E6BA}" type="presOf" srcId="{736BF130-5982-41B5-A732-C0F9422387A4}" destId="{642C6015-095A-489F-A593-76349F9FC687}" srcOrd="0" destOrd="0" presId="urn:microsoft.com/office/officeart/2005/8/layout/gear1"/>
    <dgm:cxn modelId="{69D3B49F-188D-489A-933D-558CA43ED178}" type="presOf" srcId="{BE63BD52-4BE5-4B7E-9F92-3DA585F086C3}" destId="{C2DEF5B4-5E48-421B-A3B2-D231405F1F5E}" srcOrd="3" destOrd="0" presId="urn:microsoft.com/office/officeart/2005/8/layout/gear1"/>
    <dgm:cxn modelId="{7BF165F5-0E16-497D-B191-DF82BF679E87}" type="presOf" srcId="{C7058879-FAFE-4B15-84CA-4C2BA5AD57CC}" destId="{8305A972-FB37-4E1D-A953-4012EBBF90B6}" srcOrd="0" destOrd="0" presId="urn:microsoft.com/office/officeart/2005/8/layout/gear1"/>
    <dgm:cxn modelId="{F905AFB3-AD85-49F0-8E7F-E08F1D465DB0}" type="presOf" srcId="{710E2D22-14B4-439D-8F68-26CD8CA35403}" destId="{7A7FD2F7-09FE-40B7-8B84-0F7C74446E3A}" srcOrd="0" destOrd="0" presId="urn:microsoft.com/office/officeart/2005/8/layout/gear1"/>
    <dgm:cxn modelId="{BC02C5FC-E457-4384-86B6-5777DB4E2314}" type="presOf" srcId="{9CB7D486-1AF8-4535-8F0F-AAF6BD1182D1}" destId="{70C916B2-9256-41F6-A895-8267C17D8224}" srcOrd="1" destOrd="0" presId="urn:microsoft.com/office/officeart/2005/8/layout/gear1"/>
    <dgm:cxn modelId="{B64CAFB4-90D2-4DD9-A9B4-5795306E4FEB}" type="presOf" srcId="{C7058879-FAFE-4B15-84CA-4C2BA5AD57CC}" destId="{15EC5998-95DB-487B-A42B-E74644154C54}" srcOrd="2" destOrd="0" presId="urn:microsoft.com/office/officeart/2005/8/layout/gear1"/>
    <dgm:cxn modelId="{857DBB30-77FD-4E6F-913F-405A44F47D22}" type="presOf" srcId="{51C10F7D-E53E-40A0-9148-0B68FC3EFB90}" destId="{02088F98-69DF-4835-A3BE-927510BBB88F}" srcOrd="0" destOrd="0" presId="urn:microsoft.com/office/officeart/2005/8/layout/gear1"/>
    <dgm:cxn modelId="{75242C10-CAE8-4A02-BB65-583D220738E9}" type="presOf" srcId="{BE63BD52-4BE5-4B7E-9F92-3DA585F086C3}" destId="{39B82D61-806A-4C18-A9B4-AC98BA1A81A3}" srcOrd="0" destOrd="0" presId="urn:microsoft.com/office/officeart/2005/8/layout/gear1"/>
    <dgm:cxn modelId="{C0035B5C-F82F-4172-A8B0-2CE567ACE4BB}" type="presOf" srcId="{9CB7D486-1AF8-4535-8F0F-AAF6BD1182D1}" destId="{6A3BA44B-C651-4487-9712-4C8625B22DF0}" srcOrd="0" destOrd="0" presId="urn:microsoft.com/office/officeart/2005/8/layout/gear1"/>
    <dgm:cxn modelId="{DCFAEA09-EE40-496F-B512-7FCCA0EBBBA7}" type="presOf" srcId="{C7058879-FAFE-4B15-84CA-4C2BA5AD57CC}" destId="{7C352C9C-4CF6-4725-9D67-432A357FF525}" srcOrd="1" destOrd="0" presId="urn:microsoft.com/office/officeart/2005/8/layout/gear1"/>
    <dgm:cxn modelId="{903114B1-5CB8-4D6C-BD97-92C6CC92EBAA}" type="presOf" srcId="{BE63BD52-4BE5-4B7E-9F92-3DA585F086C3}" destId="{2E557716-A79B-45A6-89BC-6F22D716A2A5}" srcOrd="2" destOrd="0" presId="urn:microsoft.com/office/officeart/2005/8/layout/gear1"/>
    <dgm:cxn modelId="{6FF2F4A3-5C3A-42C8-8248-6CC9ED783E0D}" type="presParOf" srcId="{5A2C5621-5B63-4A2C-83C2-18CF75C73818}" destId="{6A3BA44B-C651-4487-9712-4C8625B22DF0}" srcOrd="0" destOrd="0" presId="urn:microsoft.com/office/officeart/2005/8/layout/gear1"/>
    <dgm:cxn modelId="{90902202-4EF7-434F-B24D-E5394162BDB0}" type="presParOf" srcId="{5A2C5621-5B63-4A2C-83C2-18CF75C73818}" destId="{70C916B2-9256-41F6-A895-8267C17D8224}" srcOrd="1" destOrd="0" presId="urn:microsoft.com/office/officeart/2005/8/layout/gear1"/>
    <dgm:cxn modelId="{63A7EA66-58C8-46F0-A247-4C9383498C36}" type="presParOf" srcId="{5A2C5621-5B63-4A2C-83C2-18CF75C73818}" destId="{B0E8B2F4-C42B-4C76-AC7D-809F053608AF}" srcOrd="2" destOrd="0" presId="urn:microsoft.com/office/officeart/2005/8/layout/gear1"/>
    <dgm:cxn modelId="{4FC51ECB-42AA-4716-AB2F-4B233A791B9C}" type="presParOf" srcId="{5A2C5621-5B63-4A2C-83C2-18CF75C73818}" destId="{8305A972-FB37-4E1D-A953-4012EBBF90B6}" srcOrd="3" destOrd="0" presId="urn:microsoft.com/office/officeart/2005/8/layout/gear1"/>
    <dgm:cxn modelId="{534CDF63-94C1-4D4F-ADEE-883C00AF27D2}" type="presParOf" srcId="{5A2C5621-5B63-4A2C-83C2-18CF75C73818}" destId="{7C352C9C-4CF6-4725-9D67-432A357FF525}" srcOrd="4" destOrd="0" presId="urn:microsoft.com/office/officeart/2005/8/layout/gear1"/>
    <dgm:cxn modelId="{0152D813-C640-44FE-8EAC-C327F827C7CD}" type="presParOf" srcId="{5A2C5621-5B63-4A2C-83C2-18CF75C73818}" destId="{15EC5998-95DB-487B-A42B-E74644154C54}" srcOrd="5" destOrd="0" presId="urn:microsoft.com/office/officeart/2005/8/layout/gear1"/>
    <dgm:cxn modelId="{E2CA737F-5AAB-4F71-A6FA-602701208C83}" type="presParOf" srcId="{5A2C5621-5B63-4A2C-83C2-18CF75C73818}" destId="{39B82D61-806A-4C18-A9B4-AC98BA1A81A3}" srcOrd="6" destOrd="0" presId="urn:microsoft.com/office/officeart/2005/8/layout/gear1"/>
    <dgm:cxn modelId="{DE1B237C-F1CB-4B43-A55E-E4C4CEBF763A}" type="presParOf" srcId="{5A2C5621-5B63-4A2C-83C2-18CF75C73818}" destId="{2381AF58-FBE7-4992-805E-C21F6ED18A6E}" srcOrd="7" destOrd="0" presId="urn:microsoft.com/office/officeart/2005/8/layout/gear1"/>
    <dgm:cxn modelId="{CBB21179-6BDF-4AFD-849A-01431C9A3633}" type="presParOf" srcId="{5A2C5621-5B63-4A2C-83C2-18CF75C73818}" destId="{2E557716-A79B-45A6-89BC-6F22D716A2A5}" srcOrd="8" destOrd="0" presId="urn:microsoft.com/office/officeart/2005/8/layout/gear1"/>
    <dgm:cxn modelId="{19672F5D-DFA0-4F71-A833-E52C0E566A06}" type="presParOf" srcId="{5A2C5621-5B63-4A2C-83C2-18CF75C73818}" destId="{C2DEF5B4-5E48-421B-A3B2-D231405F1F5E}" srcOrd="9" destOrd="0" presId="urn:microsoft.com/office/officeart/2005/8/layout/gear1"/>
    <dgm:cxn modelId="{9A9F06BD-DF8A-4A6D-BDF3-3F8E16CECCD5}" type="presParOf" srcId="{5A2C5621-5B63-4A2C-83C2-18CF75C73818}" destId="{02088F98-69DF-4835-A3BE-927510BBB88F}" srcOrd="10" destOrd="0" presId="urn:microsoft.com/office/officeart/2005/8/layout/gear1"/>
    <dgm:cxn modelId="{B1E4D162-F49E-4BBE-8862-BF966853EE9A}" type="presParOf" srcId="{5A2C5621-5B63-4A2C-83C2-18CF75C73818}" destId="{7A7FD2F7-09FE-40B7-8B84-0F7C74446E3A}" srcOrd="11" destOrd="0" presId="urn:microsoft.com/office/officeart/2005/8/layout/gear1"/>
    <dgm:cxn modelId="{60A54CCE-B52C-4FDD-BF7D-BCA7B55483F3}" type="presParOf" srcId="{5A2C5621-5B63-4A2C-83C2-18CF75C73818}" destId="{642C6015-095A-489F-A593-76349F9FC687}" srcOrd="12" destOrd="0" presId="urn:microsoft.com/office/officeart/2005/8/layout/gear1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813B316-50F7-4041-824E-4B98245CE557}" type="doc">
      <dgm:prSet loTypeId="urn:microsoft.com/office/officeart/2005/8/layout/gear1" loCatId="cycle" qsTypeId="urn:microsoft.com/office/officeart/2005/8/quickstyle/simple5" qsCatId="simple" csTypeId="urn:microsoft.com/office/officeart/2005/8/colors/colorful1" csCatId="colorful" phldr="1"/>
      <dgm:spPr/>
    </dgm:pt>
    <dgm:pt modelId="{9CB7D486-1AF8-4535-8F0F-AAF6BD1182D1}">
      <dgm:prSet phldrT="[Текст]"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Искусство и литература</a:t>
          </a:r>
          <a:endParaRPr lang="ru-RU" b="1" dirty="0">
            <a:solidFill>
              <a:srgbClr val="002060"/>
            </a:solidFill>
          </a:endParaRPr>
        </a:p>
      </dgm:t>
    </dgm:pt>
    <dgm:pt modelId="{F3627F86-1500-46F3-948E-C53E8E3EC1CA}" type="parTrans" cxnId="{43507112-8170-47D9-A2AC-C0E3A412538E}">
      <dgm:prSet/>
      <dgm:spPr/>
      <dgm:t>
        <a:bodyPr/>
        <a:lstStyle/>
        <a:p>
          <a:endParaRPr lang="ru-RU"/>
        </a:p>
      </dgm:t>
    </dgm:pt>
    <dgm:pt modelId="{51C10F7D-E53E-40A0-9148-0B68FC3EFB90}" type="sibTrans" cxnId="{43507112-8170-47D9-A2AC-C0E3A412538E}">
      <dgm:prSet/>
      <dgm:spPr/>
      <dgm:t>
        <a:bodyPr/>
        <a:lstStyle/>
        <a:p>
          <a:endParaRPr lang="ru-RU"/>
        </a:p>
      </dgm:t>
    </dgm:pt>
    <dgm:pt modelId="{5A2C5621-5B63-4A2C-83C2-18CF75C73818}" type="pres">
      <dgm:prSet presAssocID="{D813B316-50F7-4041-824E-4B98245CE557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6A3BA44B-C651-4487-9712-4C8625B22DF0}" type="pres">
      <dgm:prSet presAssocID="{9CB7D486-1AF8-4535-8F0F-AAF6BD1182D1}" presName="gear1" presStyleLbl="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C916B2-9256-41F6-A895-8267C17D8224}" type="pres">
      <dgm:prSet presAssocID="{9CB7D486-1AF8-4535-8F0F-AAF6BD1182D1}" presName="gear1srcNode" presStyleLbl="node1" presStyleIdx="0" presStyleCnt="1"/>
      <dgm:spPr/>
      <dgm:t>
        <a:bodyPr/>
        <a:lstStyle/>
        <a:p>
          <a:endParaRPr lang="ru-RU"/>
        </a:p>
      </dgm:t>
    </dgm:pt>
    <dgm:pt modelId="{B0E8B2F4-C42B-4C76-AC7D-809F053608AF}" type="pres">
      <dgm:prSet presAssocID="{9CB7D486-1AF8-4535-8F0F-AAF6BD1182D1}" presName="gear1dstNode" presStyleLbl="node1" presStyleIdx="0" presStyleCnt="1"/>
      <dgm:spPr/>
      <dgm:t>
        <a:bodyPr/>
        <a:lstStyle/>
        <a:p>
          <a:endParaRPr lang="ru-RU"/>
        </a:p>
      </dgm:t>
    </dgm:pt>
    <dgm:pt modelId="{02088F98-69DF-4835-A3BE-927510BBB88F}" type="pres">
      <dgm:prSet presAssocID="{51C10F7D-E53E-40A0-9148-0B68FC3EFB90}" presName="connector1" presStyleLbl="sibTrans2D1" presStyleIdx="0" presStyleCnt="1" custAng="3378579" custLinFactNeighborX="-8745" custLinFactNeighborY="5474"/>
      <dgm:spPr/>
      <dgm:t>
        <a:bodyPr/>
        <a:lstStyle/>
        <a:p>
          <a:endParaRPr lang="ru-RU"/>
        </a:p>
      </dgm:t>
    </dgm:pt>
  </dgm:ptLst>
  <dgm:cxnLst>
    <dgm:cxn modelId="{D313E390-9D0D-4446-BD53-446DE9E6DBC6}" type="presOf" srcId="{9CB7D486-1AF8-4535-8F0F-AAF6BD1182D1}" destId="{6A3BA44B-C651-4487-9712-4C8625B22DF0}" srcOrd="0" destOrd="0" presId="urn:microsoft.com/office/officeart/2005/8/layout/gear1"/>
    <dgm:cxn modelId="{CBD98C55-B344-4A1D-B1B3-665476613AEF}" type="presOf" srcId="{9CB7D486-1AF8-4535-8F0F-AAF6BD1182D1}" destId="{B0E8B2F4-C42B-4C76-AC7D-809F053608AF}" srcOrd="2" destOrd="0" presId="urn:microsoft.com/office/officeart/2005/8/layout/gear1"/>
    <dgm:cxn modelId="{64C8C63F-4D82-41D1-B792-7D4CD41CA878}" type="presOf" srcId="{D813B316-50F7-4041-824E-4B98245CE557}" destId="{5A2C5621-5B63-4A2C-83C2-18CF75C73818}" srcOrd="0" destOrd="0" presId="urn:microsoft.com/office/officeart/2005/8/layout/gear1"/>
    <dgm:cxn modelId="{43507112-8170-47D9-A2AC-C0E3A412538E}" srcId="{D813B316-50F7-4041-824E-4B98245CE557}" destId="{9CB7D486-1AF8-4535-8F0F-AAF6BD1182D1}" srcOrd="0" destOrd="0" parTransId="{F3627F86-1500-46F3-948E-C53E8E3EC1CA}" sibTransId="{51C10F7D-E53E-40A0-9148-0B68FC3EFB90}"/>
    <dgm:cxn modelId="{BC4227E5-0C48-4A1E-9141-BCF6F11C26C4}" type="presOf" srcId="{51C10F7D-E53E-40A0-9148-0B68FC3EFB90}" destId="{02088F98-69DF-4835-A3BE-927510BBB88F}" srcOrd="0" destOrd="0" presId="urn:microsoft.com/office/officeart/2005/8/layout/gear1"/>
    <dgm:cxn modelId="{AAF23B44-27C1-43AF-B175-219234880AC2}" type="presOf" srcId="{9CB7D486-1AF8-4535-8F0F-AAF6BD1182D1}" destId="{70C916B2-9256-41F6-A895-8267C17D8224}" srcOrd="1" destOrd="0" presId="urn:microsoft.com/office/officeart/2005/8/layout/gear1"/>
    <dgm:cxn modelId="{00DCEE8E-7665-49D6-8854-AAED30C55DE6}" type="presParOf" srcId="{5A2C5621-5B63-4A2C-83C2-18CF75C73818}" destId="{6A3BA44B-C651-4487-9712-4C8625B22DF0}" srcOrd="0" destOrd="0" presId="urn:microsoft.com/office/officeart/2005/8/layout/gear1"/>
    <dgm:cxn modelId="{7791D13A-DEC2-4C36-88DA-C141D3C6878D}" type="presParOf" srcId="{5A2C5621-5B63-4A2C-83C2-18CF75C73818}" destId="{70C916B2-9256-41F6-A895-8267C17D8224}" srcOrd="1" destOrd="0" presId="urn:microsoft.com/office/officeart/2005/8/layout/gear1"/>
    <dgm:cxn modelId="{5AE52010-F7A7-4C66-A753-17C4F62B8E56}" type="presParOf" srcId="{5A2C5621-5B63-4A2C-83C2-18CF75C73818}" destId="{B0E8B2F4-C42B-4C76-AC7D-809F053608AF}" srcOrd="2" destOrd="0" presId="urn:microsoft.com/office/officeart/2005/8/layout/gear1"/>
    <dgm:cxn modelId="{BCA39DD0-D7B4-4B2B-885E-94887FAE6812}" type="presParOf" srcId="{5A2C5621-5B63-4A2C-83C2-18CF75C73818}" destId="{02088F98-69DF-4835-A3BE-927510BBB88F}" srcOrd="3" destOrd="0" presId="urn:microsoft.com/office/officeart/2005/8/layout/gear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DFCC84-C822-45C5-87BD-A18DDC300E0C}" type="datetimeFigureOut">
              <a:rPr lang="ru-RU" smtClean="0"/>
              <a:pPr/>
              <a:t>28.12.2021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E46D3D-E042-4BF5-A705-7FF65ED90C9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E46D3D-E042-4BF5-A705-7FF65ED90C9F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.xml"/><Relationship Id="rId13" Type="http://schemas.openxmlformats.org/officeDocument/2006/relationships/diagramLayout" Target="../diagrams/layout4.xml"/><Relationship Id="rId3" Type="http://schemas.openxmlformats.org/officeDocument/2006/relationships/image" Target="../media/image7.png"/><Relationship Id="rId7" Type="http://schemas.openxmlformats.org/officeDocument/2006/relationships/diagramColors" Target="../diagrams/colors2.xml"/><Relationship Id="rId12" Type="http://schemas.openxmlformats.org/officeDocument/2006/relationships/diagramData" Target="../diagrams/data4.xml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6" Type="http://schemas.openxmlformats.org/officeDocument/2006/relationships/diagramQuickStyle" Target="../diagrams/quickStyle2.xml"/><Relationship Id="rId11" Type="http://schemas.openxmlformats.org/officeDocument/2006/relationships/diagramColors" Target="../diagrams/colors3.xml"/><Relationship Id="rId5" Type="http://schemas.openxmlformats.org/officeDocument/2006/relationships/diagramLayout" Target="../diagrams/layout2.xml"/><Relationship Id="rId15" Type="http://schemas.openxmlformats.org/officeDocument/2006/relationships/diagramColors" Target="../diagrams/colors4.xml"/><Relationship Id="rId10" Type="http://schemas.openxmlformats.org/officeDocument/2006/relationships/diagramQuickStyle" Target="../diagrams/quickStyle3.xml"/><Relationship Id="rId4" Type="http://schemas.openxmlformats.org/officeDocument/2006/relationships/diagramData" Target="../diagrams/data2.xml"/><Relationship Id="rId9" Type="http://schemas.openxmlformats.org/officeDocument/2006/relationships/diagramLayout" Target="../diagrams/layout3.xml"/><Relationship Id="rId14" Type="http://schemas.openxmlformats.org/officeDocument/2006/relationships/diagramQuickStyle" Target="../diagrams/quickStyle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ользователь\Desktop\Рисунок2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42908" y="3586715"/>
            <a:ext cx="4273451" cy="3271285"/>
          </a:xfrm>
          <a:prstGeom prst="rect">
            <a:avLst/>
          </a:prstGeom>
          <a:noFill/>
        </p:spPr>
      </p:pic>
      <p:pic>
        <p:nvPicPr>
          <p:cNvPr id="1028" name="Picture 4" descr="C:\Users\Пользователь\Desktop\Милосердова.jpg"/>
          <p:cNvPicPr>
            <a:picLocks noChangeAspect="1" noChangeArrowheads="1"/>
          </p:cNvPicPr>
          <p:nvPr/>
        </p:nvPicPr>
        <p:blipFill>
          <a:blip r:embed="rId3" cstate="print"/>
          <a:srcRect l="11111" t="11111" r="44445" b="44444"/>
          <a:stretch>
            <a:fillRect/>
          </a:stretch>
        </p:blipFill>
        <p:spPr bwMode="auto">
          <a:xfrm>
            <a:off x="571472" y="2500306"/>
            <a:ext cx="2000264" cy="266701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14546" y="500042"/>
            <a:ext cx="6600844" cy="941385"/>
          </a:xfrm>
        </p:spPr>
        <p:txBody>
          <a:bodyPr>
            <a:normAutofit fontScale="90000"/>
          </a:bodyPr>
          <a:lstStyle/>
          <a:p>
            <a:r>
              <a:rPr lang="ru-RU" sz="2200" b="1" dirty="0" smtClean="0">
                <a:latin typeface="Monotype Corsiva" pitchFamily="66" charset="0"/>
              </a:rPr>
              <a:t>Конкурс «Современное воспитание подрастающего поколения»</a:t>
            </a:r>
            <a:r>
              <a:rPr lang="ru-RU" sz="2200" b="1" dirty="0" smtClean="0">
                <a:latin typeface="Monotype Corsiva" pitchFamily="66" charset="0"/>
              </a:rPr>
              <a:t>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14744" y="5500702"/>
            <a:ext cx="5057788" cy="995354"/>
          </a:xfrm>
        </p:spPr>
        <p:txBody>
          <a:bodyPr>
            <a:normAutofit/>
          </a:bodyPr>
          <a:lstStyle/>
          <a:p>
            <a:pPr algn="l"/>
            <a:r>
              <a:rPr lang="ru-RU" sz="2400" dirty="0" err="1" smtClean="0">
                <a:solidFill>
                  <a:schemeClr val="tx1"/>
                </a:solidFill>
              </a:rPr>
              <a:t>Милосердова</a:t>
            </a:r>
            <a:r>
              <a:rPr lang="ru-RU" sz="2400" dirty="0" smtClean="0">
                <a:solidFill>
                  <a:schemeClr val="tx1"/>
                </a:solidFill>
              </a:rPr>
              <a:t> Валентина </a:t>
            </a:r>
            <a:r>
              <a:rPr lang="ru-RU" sz="2400" dirty="0" smtClean="0">
                <a:solidFill>
                  <a:schemeClr val="tx1"/>
                </a:solidFill>
              </a:rPr>
              <a:t>Александровна</a:t>
            </a:r>
            <a:endParaRPr lang="ru-RU" sz="2400" dirty="0" smtClean="0">
              <a:solidFill>
                <a:schemeClr val="tx1"/>
              </a:solidFill>
            </a:endParaRPr>
          </a:p>
        </p:txBody>
      </p:sp>
      <p:pic>
        <p:nvPicPr>
          <p:cNvPr id="1027" name="Picture 3" descr="C:\Users\Пользователь\Desktop\2_yapfiles.ru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4286256"/>
            <a:ext cx="1534296" cy="2393872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14282" y="1357298"/>
            <a:ext cx="8929718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Система работы школы по формированию нравственной позиции младшего </a:t>
            </a:r>
            <a:r>
              <a:rPr lang="ru-RU" sz="3200" b="1" dirty="0" smtClean="0">
                <a:solidFill>
                  <a:srgbClr val="002060"/>
                </a:solidFill>
              </a:rPr>
              <a:t>школьни</a:t>
            </a:r>
            <a:r>
              <a:rPr lang="ru-RU" sz="2800" b="1" dirty="0" smtClean="0"/>
              <a:t>ка </a:t>
            </a:r>
            <a:endParaRPr lang="ru-RU" sz="2800" dirty="0"/>
          </a:p>
        </p:txBody>
      </p:sp>
      <p:sp>
        <p:nvSpPr>
          <p:cNvPr id="12" name="Прямоугольник с одним скругленным углом 11"/>
          <p:cNvSpPr/>
          <p:nvPr/>
        </p:nvSpPr>
        <p:spPr>
          <a:xfrm>
            <a:off x="2714612" y="2428868"/>
            <a:ext cx="4714908" cy="714380"/>
          </a:xfrm>
          <a:prstGeom prst="round1Rect">
            <a:avLst/>
          </a:prstGeom>
          <a:blipFill>
            <a:blip r:embed="rId5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    Нравственные качества </a:t>
            </a:r>
            <a:r>
              <a:rPr lang="ru-RU" sz="2000" dirty="0" smtClean="0">
                <a:solidFill>
                  <a:srgbClr val="002060"/>
                </a:solidFill>
              </a:rPr>
              <a:t>– терпение, трудолюбие, милосердие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3" name="Прямоугольник с одним скругленным углом 12"/>
          <p:cNvSpPr/>
          <p:nvPr/>
        </p:nvSpPr>
        <p:spPr>
          <a:xfrm>
            <a:off x="3357554" y="3214686"/>
            <a:ext cx="4714908" cy="1071570"/>
          </a:xfrm>
          <a:prstGeom prst="round1Rect">
            <a:avLst/>
          </a:prstGeom>
          <a:blipFill>
            <a:blip r:embed="rId6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Нравственная позиция </a:t>
            </a:r>
            <a:r>
              <a:rPr lang="ru-RU" sz="2000" dirty="0" smtClean="0">
                <a:solidFill>
                  <a:srgbClr val="002060"/>
                </a:solidFill>
              </a:rPr>
              <a:t>– способность к различению добра и зла, готовность к преодолению жизненных трудностей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4" name="Прямоугольник с одним скругленным углом 13"/>
          <p:cNvSpPr/>
          <p:nvPr/>
        </p:nvSpPr>
        <p:spPr>
          <a:xfrm>
            <a:off x="3857620" y="4429132"/>
            <a:ext cx="4714908" cy="714380"/>
          </a:xfrm>
          <a:prstGeom prst="round1Rect">
            <a:avLst/>
          </a:prstGeom>
          <a:blipFill>
            <a:blip r:embed="rId5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Нравственное поведение</a:t>
            </a:r>
            <a:r>
              <a:rPr lang="ru-RU" sz="2000" dirty="0" smtClean="0">
                <a:solidFill>
                  <a:srgbClr val="002060"/>
                </a:solidFill>
              </a:rPr>
              <a:t>– проявление рассудительности, послушания, воли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5" name="Подзаголовок 2"/>
          <p:cNvSpPr txBox="1">
            <a:spLocks/>
          </p:cNvSpPr>
          <p:nvPr/>
        </p:nvSpPr>
        <p:spPr>
          <a:xfrm>
            <a:off x="4086212" y="5214950"/>
            <a:ext cx="5057788" cy="7810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ПАВЛОВСКИЙ</a:t>
            </a:r>
            <a:r>
              <a:rPr kumimoji="0" lang="ru-RU" sz="16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РАЙОН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Пользователь\Desktop\Рисунок2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42908" y="3586715"/>
            <a:ext cx="4273451" cy="3271285"/>
          </a:xfrm>
          <a:prstGeom prst="rect">
            <a:avLst/>
          </a:prstGeom>
          <a:noFill/>
        </p:spPr>
      </p:pic>
      <p:pic>
        <p:nvPicPr>
          <p:cNvPr id="7" name="Picture 3" descr="C:\Users\Пользователь\Desktop\2_yapfiles.ru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4286256"/>
            <a:ext cx="1534296" cy="239387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928670"/>
            <a:ext cx="2214578" cy="1143000"/>
          </a:xfrm>
        </p:spPr>
        <p:txBody>
          <a:bodyPr>
            <a:normAutofit/>
          </a:bodyPr>
          <a:lstStyle/>
          <a:p>
            <a:r>
              <a:rPr lang="ru-RU" sz="6600" b="1" dirty="0" smtClean="0">
                <a:latin typeface="Monotype Corsiva" pitchFamily="66" charset="0"/>
              </a:rPr>
              <a:t>Цель </a:t>
            </a:r>
            <a:endParaRPr lang="ru-RU" sz="6600" b="1" dirty="0">
              <a:latin typeface="Monotype Corsiva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357422" y="500042"/>
            <a:ext cx="664373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Приобретение учащимися младшего школьного возраста </a:t>
            </a:r>
            <a:r>
              <a:rPr lang="ru-RU" sz="2800" b="1" dirty="0" smtClean="0"/>
              <a:t>социально значимых </a:t>
            </a:r>
            <a:r>
              <a:rPr lang="ru-RU" sz="2800" u="sng" dirty="0" smtClean="0"/>
              <a:t>знаний</a:t>
            </a:r>
            <a:r>
              <a:rPr lang="ru-RU" sz="2800" dirty="0" smtClean="0"/>
              <a:t>, </a:t>
            </a:r>
            <a:r>
              <a:rPr lang="ru-RU" sz="2800" u="sng" dirty="0" smtClean="0"/>
              <a:t>отношений</a:t>
            </a:r>
            <a:r>
              <a:rPr lang="ru-RU" sz="2800" dirty="0" smtClean="0"/>
              <a:t> и </a:t>
            </a:r>
            <a:r>
              <a:rPr lang="ru-RU" sz="2800" u="sng" dirty="0" smtClean="0"/>
              <a:t>действий </a:t>
            </a:r>
            <a:r>
              <a:rPr lang="ru-RU" sz="2800" dirty="0" smtClean="0"/>
              <a:t>на высоконравственных и духовно обогащённых исторических примерах мужества и героизма защитников русской земли</a:t>
            </a:r>
            <a:endParaRPr lang="ru-RU" sz="2800" dirty="0"/>
          </a:p>
        </p:txBody>
      </p:sp>
      <p:graphicFrame>
        <p:nvGraphicFramePr>
          <p:cNvPr id="4" name="Схема 3"/>
          <p:cNvGraphicFramePr/>
          <p:nvPr/>
        </p:nvGraphicFramePr>
        <p:xfrm>
          <a:off x="642910" y="3571876"/>
          <a:ext cx="8072494" cy="2857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>
          <a:xfrm>
            <a:off x="142844" y="2714620"/>
            <a:ext cx="221457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Задачи:</a:t>
            </a:r>
            <a:r>
              <a:rPr kumimoji="0" lang="ru-RU" sz="6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 </a:t>
            </a:r>
            <a:endParaRPr kumimoji="0" lang="ru-RU" sz="6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s://1.bp.blogspot.com/-2g9yTLjU8Zw/XoS5T1P9-8I/AAAAAAAAAAs/x0DzdeCISeA0NqXlNHOR8AdS1qWUH_98QCLcBGAsYHQ/s1600/%25D1%258D%25D0%25BC%25D0%25BE%25D1%2586.png"/>
          <p:cNvPicPr>
            <a:picLocks noChangeAspect="1" noChangeArrowheads="1"/>
          </p:cNvPicPr>
          <p:nvPr/>
        </p:nvPicPr>
        <p:blipFill>
          <a:blip r:embed="rId3"/>
          <a:srcRect l="36508" r="33333" b="53787"/>
          <a:stretch>
            <a:fillRect/>
          </a:stretch>
        </p:blipFill>
        <p:spPr bwMode="auto">
          <a:xfrm>
            <a:off x="7786678" y="1428736"/>
            <a:ext cx="1357322" cy="1500198"/>
          </a:xfrm>
          <a:prstGeom prst="rect">
            <a:avLst/>
          </a:prstGeom>
          <a:noFill/>
        </p:spPr>
      </p:pic>
      <p:pic>
        <p:nvPicPr>
          <p:cNvPr id="8" name="Picture 2" descr="https://1.bp.blogspot.com/-2g9yTLjU8Zw/XoS5T1P9-8I/AAAAAAAAAAs/x0DzdeCISeA0NqXlNHOR8AdS1qWUH_98QCLcBGAsYHQ/s1600/%25D1%258D%25D0%25BC%25D0%25BE%25D1%2586.png"/>
          <p:cNvPicPr>
            <a:picLocks noChangeAspect="1" noChangeArrowheads="1"/>
          </p:cNvPicPr>
          <p:nvPr/>
        </p:nvPicPr>
        <p:blipFill>
          <a:blip r:embed="rId3"/>
          <a:srcRect l="66667" b="42783"/>
          <a:stretch>
            <a:fillRect/>
          </a:stretch>
        </p:blipFill>
        <p:spPr bwMode="auto">
          <a:xfrm>
            <a:off x="7429520" y="2357430"/>
            <a:ext cx="1500166" cy="1857388"/>
          </a:xfrm>
          <a:prstGeom prst="rect">
            <a:avLst/>
          </a:prstGeom>
          <a:noFill/>
        </p:spPr>
      </p:pic>
      <p:graphicFrame>
        <p:nvGraphicFramePr>
          <p:cNvPr id="5" name="Схема 4"/>
          <p:cNvGraphicFramePr/>
          <p:nvPr/>
        </p:nvGraphicFramePr>
        <p:xfrm>
          <a:off x="3857620" y="2000240"/>
          <a:ext cx="5214974" cy="37862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9" name="Picture 2" descr="https://1.bp.blogspot.com/-2g9yTLjU8Zw/XoS5T1P9-8I/AAAAAAAAAAs/x0DzdeCISeA0NqXlNHOR8AdS1qWUH_98QCLcBGAsYHQ/s1600/%25D1%258D%25D0%25BC%25D0%25BE%25D1%2586.png"/>
          <p:cNvPicPr>
            <a:picLocks noChangeAspect="1" noChangeArrowheads="1"/>
          </p:cNvPicPr>
          <p:nvPr/>
        </p:nvPicPr>
        <p:blipFill>
          <a:blip r:embed="rId3"/>
          <a:srcRect r="63492" b="44984"/>
          <a:stretch>
            <a:fillRect/>
          </a:stretch>
        </p:blipFill>
        <p:spPr bwMode="auto">
          <a:xfrm>
            <a:off x="214282" y="4857760"/>
            <a:ext cx="1511628" cy="1643074"/>
          </a:xfrm>
          <a:prstGeom prst="rect">
            <a:avLst/>
          </a:prstGeom>
          <a:noFill/>
        </p:spPr>
      </p:pic>
      <p:graphicFrame>
        <p:nvGraphicFramePr>
          <p:cNvPr id="4" name="Схема 3"/>
          <p:cNvGraphicFramePr/>
          <p:nvPr/>
        </p:nvGraphicFramePr>
        <p:xfrm>
          <a:off x="-857288" y="2000240"/>
          <a:ext cx="5715040" cy="38576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6" name="Схема 5"/>
          <p:cNvGraphicFramePr/>
          <p:nvPr/>
        </p:nvGraphicFramePr>
        <p:xfrm>
          <a:off x="1785918" y="1285860"/>
          <a:ext cx="4572032" cy="32147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428604"/>
            <a:ext cx="7858180" cy="1643074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Формирование нравственной позиции младшего школьника </a:t>
            </a:r>
            <a:br>
              <a:rPr lang="ru-RU" b="1" dirty="0" smtClean="0"/>
            </a:br>
            <a:r>
              <a:rPr lang="ru-RU" b="1" dirty="0" smtClean="0"/>
              <a:t>по направлениям</a:t>
            </a:r>
            <a:endParaRPr lang="ru-RU" b="1" dirty="0"/>
          </a:p>
        </p:txBody>
      </p:sp>
      <p:pic>
        <p:nvPicPr>
          <p:cNvPr id="16387" name="Picture 3" descr="C:\Users\Пользователь\Desktop\Рисунок11.png"/>
          <p:cNvPicPr>
            <a:picLocks noChangeAspect="1" noChangeArrowheads="1"/>
          </p:cNvPicPr>
          <p:nvPr/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691" r="11160"/>
          <a:stretch>
            <a:fillRect/>
          </a:stretch>
        </p:blipFill>
        <p:spPr bwMode="auto">
          <a:xfrm>
            <a:off x="3714744" y="5072074"/>
            <a:ext cx="3000396" cy="15319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https://phonoteka.org/uploads/posts/2021-04/1619733878_2-phonoteka_org-p-tropinka-bez-fona-2.png"/>
          <p:cNvPicPr>
            <a:picLocks noChangeAspect="1" noChangeArrowheads="1"/>
          </p:cNvPicPr>
          <p:nvPr/>
        </p:nvPicPr>
        <p:blipFill>
          <a:blip r:embed="rId2" cstate="print"/>
          <a:srcRect b="5269"/>
          <a:stretch>
            <a:fillRect/>
          </a:stretch>
        </p:blipFill>
        <p:spPr bwMode="auto">
          <a:xfrm rot="19700974">
            <a:off x="-1249638" y="2014193"/>
            <a:ext cx="4061264" cy="5495029"/>
          </a:xfrm>
          <a:prstGeom prst="rect">
            <a:avLst/>
          </a:prstGeom>
          <a:noFill/>
        </p:spPr>
      </p:pic>
      <p:pic>
        <p:nvPicPr>
          <p:cNvPr id="20494" name="Picture 14" descr="https://www.helenbrowngroup.com/wp-content/uploads/2014/05/prospect-management-process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34" y="1071546"/>
            <a:ext cx="6286544" cy="485778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/>
          </a:bodyPr>
          <a:lstStyle/>
          <a:p>
            <a:pPr lvl="0"/>
            <a:r>
              <a:rPr lang="ru-RU" b="1" dirty="0" smtClean="0"/>
              <a:t>Этапы реализации</a:t>
            </a:r>
            <a:endParaRPr lang="ru-RU" dirty="0"/>
          </a:p>
        </p:txBody>
      </p:sp>
      <p:sp>
        <p:nvSpPr>
          <p:cNvPr id="20490" name="Rectangle 10"/>
          <p:cNvSpPr>
            <a:spLocks noChangeArrowheads="1"/>
          </p:cNvSpPr>
          <p:nvPr/>
        </p:nvSpPr>
        <p:spPr bwMode="auto">
          <a:xfrm>
            <a:off x="3000364" y="2285992"/>
            <a:ext cx="592935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Социальное партнерство школы с семьями младших школьников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14810" y="2928934"/>
            <a:ext cx="45720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4.Формирование коллектива в классах младших школьников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643570" y="3786190"/>
            <a:ext cx="321471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 Повышение профессиональной квалификации педагогов в сфере воспитания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57158" y="5572140"/>
            <a:ext cx="8286808" cy="57150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u="sng" dirty="0" smtClean="0">
                <a:solidFill>
                  <a:srgbClr val="002060"/>
                </a:solidFill>
              </a:rPr>
              <a:t>Планируемый результат</a:t>
            </a:r>
            <a:r>
              <a:rPr lang="ru-RU" sz="2000" b="1" dirty="0" smtClean="0">
                <a:solidFill>
                  <a:srgbClr val="002060"/>
                </a:solidFill>
              </a:rPr>
              <a:t>:    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Формирование собственной нравственной позиции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 rot="5400000">
            <a:off x="642910" y="5857892"/>
            <a:ext cx="500066" cy="107157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к себе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 rot="5400000">
            <a:off x="3286116" y="5500702"/>
            <a:ext cx="428628" cy="171451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к окружающим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 rot="5400000">
            <a:off x="5536413" y="5822173"/>
            <a:ext cx="428628" cy="107157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к труду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 rot="5400000">
            <a:off x="7858148" y="5786454"/>
            <a:ext cx="428628" cy="114300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к миру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20488" name="Rectangle 8"/>
          <p:cNvSpPr>
            <a:spLocks noChangeArrowheads="1"/>
          </p:cNvSpPr>
          <p:nvPr/>
        </p:nvSpPr>
        <p:spPr bwMode="auto">
          <a:xfrm>
            <a:off x="1142976" y="1285860"/>
            <a:ext cx="700092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1.Создание воспитывающего уклада школьной жизни.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9" name="Rectangle 9"/>
          <p:cNvSpPr>
            <a:spLocks noChangeArrowheads="1"/>
          </p:cNvSpPr>
          <p:nvPr/>
        </p:nvSpPr>
        <p:spPr bwMode="auto">
          <a:xfrm>
            <a:off x="1928794" y="1714488"/>
            <a:ext cx="735814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2.Реализация воспитательного потенциала урочной и внеурочной деятельности младших школьников.</a:t>
            </a:r>
            <a:endParaRPr lang="ru-RU" sz="2400" b="1" i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Стрелка вправо 25"/>
          <p:cNvSpPr/>
          <p:nvPr/>
        </p:nvSpPr>
        <p:spPr>
          <a:xfrm rot="20970703">
            <a:off x="400608" y="3570673"/>
            <a:ext cx="1613959" cy="625510"/>
          </a:xfrm>
          <a:prstGeom prst="rightArrow">
            <a:avLst/>
          </a:prstGeom>
          <a:solidFill>
            <a:srgbClr val="B0DAE6"/>
          </a:solidFill>
          <a:ln>
            <a:solidFill>
              <a:schemeClr val="accent5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понимаю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27" name="Стрелка вправо 26"/>
          <p:cNvSpPr/>
          <p:nvPr/>
        </p:nvSpPr>
        <p:spPr>
          <a:xfrm rot="20970703">
            <a:off x="46494" y="2515078"/>
            <a:ext cx="1249700" cy="625510"/>
          </a:xfrm>
          <a:prstGeom prst="rightArrow">
            <a:avLst/>
          </a:prstGeom>
          <a:solidFill>
            <a:srgbClr val="B0DAE6"/>
          </a:solidFill>
          <a:ln>
            <a:solidFill>
              <a:schemeClr val="accent5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знаю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28" name="Стрелка вправо 27"/>
          <p:cNvSpPr/>
          <p:nvPr/>
        </p:nvSpPr>
        <p:spPr>
          <a:xfrm rot="20970703">
            <a:off x="1041058" y="4669373"/>
            <a:ext cx="1912033" cy="625510"/>
          </a:xfrm>
          <a:prstGeom prst="rightArrow">
            <a:avLst/>
          </a:prstGeom>
          <a:solidFill>
            <a:srgbClr val="B0DAE6"/>
          </a:solidFill>
          <a:ln>
            <a:solidFill>
              <a:schemeClr val="accent5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делаю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3074" name="Picture 2" descr="https://thumbs.dreamstime.com/b/%D0%BC%D0%B8-%D1%8B%D0%B9-%D0%BC%D0%B0-%D1%8C%D1%87%D0%B8%D0%BA-%D0%BD%D0%B0-%D0%B5%D0%B3%D0%BE-%D0%BF%D1%83%D1%82%D0%B8-%D0%BA-%D1%88%D0%BA%D0%BE-%D0%B5-97533871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3763" r="22771"/>
          <a:stretch>
            <a:fillRect/>
          </a:stretch>
        </p:blipFill>
        <p:spPr bwMode="auto">
          <a:xfrm>
            <a:off x="142844" y="928670"/>
            <a:ext cx="928694" cy="1736963"/>
          </a:xfrm>
          <a:prstGeom prst="rect">
            <a:avLst/>
          </a:prstGeom>
          <a:noFill/>
        </p:spPr>
      </p:pic>
      <p:pic>
        <p:nvPicPr>
          <p:cNvPr id="3076" name="Picture 4" descr="https://yt3.ggpht.com/ytc/AAUvwnh8vpUnFkjBae_6CDYatQZtr0gid90vo8PzXOcAEBs=s900-c-k-c0x00ffffff-no-rj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29454" y="2500306"/>
            <a:ext cx="3000336" cy="30003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Стрелка вниз 17"/>
          <p:cNvSpPr/>
          <p:nvPr/>
        </p:nvSpPr>
        <p:spPr>
          <a:xfrm>
            <a:off x="0" y="1643050"/>
            <a:ext cx="9144000" cy="1214446"/>
          </a:xfrm>
          <a:prstGeom prst="downArrow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714348" y="428604"/>
            <a:ext cx="7715304" cy="1428760"/>
          </a:xfrm>
          <a:prstGeom prst="rect">
            <a:avLst/>
          </a:prstGeom>
        </p:spPr>
        <p:txBody>
          <a:bodyPr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Пути реализации </a:t>
            </a:r>
          </a:p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200" b="1" i="1" dirty="0" smtClean="0">
                <a:latin typeface="Segoe Script" pitchFamily="66" charset="0"/>
                <a:ea typeface="+mj-ea"/>
                <a:cs typeface="+mj-cs"/>
              </a:rPr>
              <a:t>или </a:t>
            </a:r>
          </a:p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300" b="1" dirty="0" smtClean="0">
                <a:latin typeface="+mj-lt"/>
                <a:ea typeface="+mj-ea"/>
                <a:cs typeface="+mj-cs"/>
              </a:rPr>
              <a:t>наполнение содержанием</a:t>
            </a:r>
            <a:endParaRPr kumimoji="0" lang="ru-RU" sz="33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pSp>
        <p:nvGrpSpPr>
          <p:cNvPr id="6" name="Diagram group"/>
          <p:cNvGrpSpPr/>
          <p:nvPr/>
        </p:nvGrpSpPr>
        <p:grpSpPr>
          <a:xfrm>
            <a:off x="5715008" y="1643050"/>
            <a:ext cx="1285874" cy="771530"/>
            <a:chOff x="3000373" y="0"/>
            <a:chExt cx="1285874" cy="771530"/>
          </a:xfrm>
          <a:scene3d>
            <a:camera prst="perspectiveRelaxed">
              <a:rot lat="19149996" lon="20104178" rev="1577324"/>
            </a:camera>
            <a:lightRig rig="soft" dir="t"/>
            <a:backdrop>
              <a:anchor x="0" y="0" z="-210000"/>
              <a:norm dx="0" dy="0" dz="914400"/>
              <a:up dx="0" dy="914400" dz="0"/>
            </a:backdrop>
          </a:scene3d>
        </p:grpSpPr>
        <p:grpSp>
          <p:nvGrpSpPr>
            <p:cNvPr id="7" name="Группа 6"/>
            <p:cNvGrpSpPr/>
            <p:nvPr/>
          </p:nvGrpSpPr>
          <p:grpSpPr>
            <a:xfrm>
              <a:off x="3000373" y="0"/>
              <a:ext cx="1285874" cy="771530"/>
              <a:chOff x="3000373" y="0"/>
              <a:chExt cx="1285874" cy="771530"/>
            </a:xfrm>
          </p:grpSpPr>
          <p:sp>
            <p:nvSpPr>
              <p:cNvPr id="8" name="Скругленный прямоугольник 7"/>
              <p:cNvSpPr/>
              <p:nvPr/>
            </p:nvSpPr>
            <p:spPr>
              <a:xfrm>
                <a:off x="3000373" y="0"/>
                <a:ext cx="1285874" cy="771530"/>
              </a:xfrm>
              <a:prstGeom prst="roundRect">
                <a:avLst/>
              </a:prstGeom>
              <a:sp3d extrusionH="152250" prstMaterial="matte">
                <a:bevelT w="165100" prst="coolSlant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5">
                  <a:hueOff val="-9933876"/>
                  <a:satOff val="39811"/>
                  <a:lumOff val="8628"/>
                  <a:alphaOff val="0"/>
                </a:schemeClr>
              </a:fillRef>
              <a:effectRef idx="2">
                <a:schemeClr val="accent5">
                  <a:hueOff val="-9933876"/>
                  <a:satOff val="39811"/>
                  <a:lumOff val="8628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9" name="Скругленный прямоугольник 4"/>
              <p:cNvSpPr/>
              <p:nvPr/>
            </p:nvSpPr>
            <p:spPr>
              <a:xfrm>
                <a:off x="3038036" y="37663"/>
                <a:ext cx="1210548" cy="696204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57150" tIns="57150" rIns="57150" bIns="57150" numCol="1" spcCol="1270" anchor="ctr" anchorCtr="0">
                <a:noAutofit/>
                <a:sp3d extrusionH="28000" prstMaterial="matte"/>
              </a:bodyPr>
              <a:lstStyle/>
              <a:p>
                <a:pPr lvl="0" algn="ctr" defTabSz="666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ru-RU" sz="1500" b="1" kern="1200" dirty="0" smtClean="0">
                    <a:solidFill>
                      <a:srgbClr val="002060"/>
                    </a:solidFill>
                  </a:rPr>
                  <a:t>внеклассная</a:t>
                </a:r>
                <a:endParaRPr lang="ru-RU" sz="1500" b="1" kern="1200" dirty="0"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10" name="Diagram group"/>
          <p:cNvGrpSpPr/>
          <p:nvPr/>
        </p:nvGrpSpPr>
        <p:grpSpPr>
          <a:xfrm>
            <a:off x="4000496" y="1643050"/>
            <a:ext cx="1285874" cy="771530"/>
            <a:chOff x="2250280" y="578647"/>
            <a:chExt cx="1285874" cy="771530"/>
          </a:xfrm>
          <a:scene3d>
            <a:camera prst="perspectiveRelaxed">
              <a:rot lat="19149996" lon="20104178" rev="1577324"/>
            </a:camera>
            <a:lightRig rig="soft" dir="t"/>
            <a:backdrop>
              <a:anchor x="0" y="0" z="-210000"/>
              <a:norm dx="0" dy="0" dz="914400"/>
              <a:up dx="0" dy="914400" dz="0"/>
            </a:backdrop>
          </a:scene3d>
        </p:grpSpPr>
        <p:grpSp>
          <p:nvGrpSpPr>
            <p:cNvPr id="11" name="Группа 10"/>
            <p:cNvGrpSpPr/>
            <p:nvPr/>
          </p:nvGrpSpPr>
          <p:grpSpPr>
            <a:xfrm>
              <a:off x="2250280" y="578647"/>
              <a:ext cx="1285874" cy="771530"/>
              <a:chOff x="2250280" y="578647"/>
              <a:chExt cx="1285874" cy="771530"/>
            </a:xfrm>
          </p:grpSpPr>
          <p:sp>
            <p:nvSpPr>
              <p:cNvPr id="12" name="Скругленный прямоугольник 11"/>
              <p:cNvSpPr/>
              <p:nvPr/>
            </p:nvSpPr>
            <p:spPr>
              <a:xfrm>
                <a:off x="2250280" y="578647"/>
                <a:ext cx="1285874" cy="771530"/>
              </a:xfrm>
              <a:prstGeom prst="roundRect">
                <a:avLst/>
              </a:prstGeom>
              <a:sp3d extrusionH="152250" prstMaterial="matte">
                <a:bevelT w="165100" prst="coolSlant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5">
                  <a:hueOff val="-9933876"/>
                  <a:satOff val="39811"/>
                  <a:lumOff val="8628"/>
                  <a:alphaOff val="0"/>
                </a:schemeClr>
              </a:fillRef>
              <a:effectRef idx="2">
                <a:schemeClr val="accent5">
                  <a:hueOff val="-9933876"/>
                  <a:satOff val="39811"/>
                  <a:lumOff val="8628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3" name="Скругленный прямоугольник 4"/>
              <p:cNvSpPr/>
              <p:nvPr/>
            </p:nvSpPr>
            <p:spPr>
              <a:xfrm>
                <a:off x="2287943" y="616310"/>
                <a:ext cx="1210548" cy="696204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60960" tIns="60960" rIns="60960" bIns="60960" numCol="1" spcCol="1270" anchor="ctr" anchorCtr="0">
                <a:noAutofit/>
                <a:sp3d extrusionH="28000" prstMaterial="matte"/>
              </a:bodyPr>
              <a:lstStyle/>
              <a:p>
                <a:pPr lvl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ru-RU" sz="1600" b="1" kern="1200" dirty="0" smtClean="0">
                    <a:solidFill>
                      <a:srgbClr val="002060"/>
                    </a:solidFill>
                  </a:rPr>
                  <a:t>внеурочная</a:t>
                </a:r>
                <a:endParaRPr lang="ru-RU" sz="1600" b="1" kern="1200" dirty="0"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14" name="Diagram group"/>
          <p:cNvGrpSpPr/>
          <p:nvPr/>
        </p:nvGrpSpPr>
        <p:grpSpPr>
          <a:xfrm>
            <a:off x="2285984" y="1643050"/>
            <a:ext cx="1285874" cy="771530"/>
            <a:chOff x="1500186" y="578647"/>
            <a:chExt cx="1285874" cy="771530"/>
          </a:xfrm>
          <a:scene3d>
            <a:camera prst="perspectiveRelaxed">
              <a:rot lat="19149996" lon="20104178" rev="1577324"/>
            </a:camera>
            <a:lightRig rig="soft" dir="t"/>
            <a:backdrop>
              <a:anchor x="0" y="0" z="-210000"/>
              <a:norm dx="0" dy="0" dz="914400"/>
              <a:up dx="0" dy="914400" dz="0"/>
            </a:backdrop>
          </a:scene3d>
        </p:grpSpPr>
        <p:grpSp>
          <p:nvGrpSpPr>
            <p:cNvPr id="15" name="Группа 14"/>
            <p:cNvGrpSpPr/>
            <p:nvPr/>
          </p:nvGrpSpPr>
          <p:grpSpPr>
            <a:xfrm>
              <a:off x="1500186" y="578647"/>
              <a:ext cx="1285874" cy="771530"/>
              <a:chOff x="1500186" y="578647"/>
              <a:chExt cx="1285874" cy="771530"/>
            </a:xfrm>
          </p:grpSpPr>
          <p:sp>
            <p:nvSpPr>
              <p:cNvPr id="16" name="Скругленный прямоугольник 15"/>
              <p:cNvSpPr/>
              <p:nvPr/>
            </p:nvSpPr>
            <p:spPr>
              <a:xfrm>
                <a:off x="1500186" y="578647"/>
                <a:ext cx="1285874" cy="771530"/>
              </a:xfrm>
              <a:prstGeom prst="roundRect">
                <a:avLst/>
              </a:prstGeom>
              <a:sp3d extrusionH="152250" prstMaterial="matte">
                <a:bevelT w="165100" prst="coolSlant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5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accent5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7" name="Скругленный прямоугольник 4"/>
              <p:cNvSpPr/>
              <p:nvPr/>
            </p:nvSpPr>
            <p:spPr>
              <a:xfrm>
                <a:off x="1537849" y="616310"/>
                <a:ext cx="1210548" cy="696204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76200" tIns="76200" rIns="76200" bIns="76200" numCol="1" spcCol="1270" anchor="ctr" anchorCtr="0">
                <a:noAutofit/>
                <a:sp3d extrusionH="28000" prstMaterial="matte"/>
              </a:bodyPr>
              <a:lstStyle/>
              <a:p>
                <a:pPr lvl="0" algn="ctr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ru-RU" sz="2000" b="1" kern="1200" dirty="0" smtClean="0">
                    <a:solidFill>
                      <a:srgbClr val="002060"/>
                    </a:solidFill>
                  </a:rPr>
                  <a:t>урочная</a:t>
                </a:r>
                <a:endParaRPr lang="ru-RU" sz="2000" b="1" kern="1200" dirty="0">
                  <a:solidFill>
                    <a:srgbClr val="002060"/>
                  </a:solidFill>
                </a:endParaRPr>
              </a:p>
            </p:txBody>
          </p:sp>
        </p:grpSp>
      </p:grpSp>
      <p:sp>
        <p:nvSpPr>
          <p:cNvPr id="19" name="Прямоугольник с одним скругленным углом 18"/>
          <p:cNvSpPr/>
          <p:nvPr/>
        </p:nvSpPr>
        <p:spPr>
          <a:xfrm>
            <a:off x="6500826" y="2500306"/>
            <a:ext cx="2286016" cy="2143140"/>
          </a:xfrm>
          <a:prstGeom prst="round1Rect">
            <a:avLst/>
          </a:prstGeom>
          <a:blipFill dpi="0" rotWithShape="1">
            <a:blip r:embed="rId2" cstate="print">
              <a:alphaModFix amt="29000"/>
            </a:blip>
            <a:srcRect/>
            <a:stretch>
              <a:fillRect/>
            </a:stretch>
          </a:blip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Театрализованные игры, наблюдения, беседы, экскурсии, поездки, встречи, моделирование, полемика, праздники  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20" name="Прямоугольник с одним скругленным углом 19"/>
          <p:cNvSpPr/>
          <p:nvPr/>
        </p:nvSpPr>
        <p:spPr>
          <a:xfrm>
            <a:off x="3643306" y="2857496"/>
            <a:ext cx="2286016" cy="2143140"/>
          </a:xfrm>
          <a:prstGeom prst="round1Rect">
            <a:avLst/>
          </a:prstGeom>
          <a:blipFill dpi="0" rotWithShape="1">
            <a:blip r:embed="rId2" cstate="print">
              <a:alphaModFix amt="29000"/>
            </a:blip>
            <a:srcRect/>
            <a:stretch>
              <a:fillRect/>
            </a:stretch>
          </a:blip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Коллективные проекты, творческие мероприятия, интерактивное общение  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21" name="Прямоугольник с одним скругленным углом 20"/>
          <p:cNvSpPr/>
          <p:nvPr/>
        </p:nvSpPr>
        <p:spPr>
          <a:xfrm>
            <a:off x="857224" y="2571744"/>
            <a:ext cx="2286016" cy="2143140"/>
          </a:xfrm>
          <a:prstGeom prst="round1Rect">
            <a:avLst/>
          </a:prstGeom>
          <a:blipFill dpi="0" rotWithShape="1">
            <a:blip r:embed="rId2" cstate="print">
              <a:alphaModFix amt="29000"/>
            </a:blip>
            <a:srcRect/>
            <a:stretch>
              <a:fillRect/>
            </a:stretch>
          </a:blip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Общение с литературными героями, решение экологических проблем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642910" y="4643446"/>
            <a:ext cx="8001056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5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Инструменты:</a:t>
            </a:r>
            <a:r>
              <a:rPr lang="ru-RU" sz="25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sz="25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Личностно-ориентированный подход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sz="25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Деятельностный</a:t>
            </a:r>
            <a:r>
              <a:rPr lang="ru-RU" sz="25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подход в обучении и воспитании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sz="25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Практико-ориентированные технологии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с одним скругленным углом 9"/>
          <p:cNvSpPr/>
          <p:nvPr/>
        </p:nvSpPr>
        <p:spPr>
          <a:xfrm>
            <a:off x="4286248" y="4143380"/>
            <a:ext cx="4214842" cy="1571636"/>
          </a:xfrm>
          <a:prstGeom prst="round1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714348" y="428604"/>
            <a:ext cx="7715304" cy="1428760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Калейдоскоп эмоций</a:t>
            </a:r>
            <a:endParaRPr kumimoji="0" lang="ru-RU" sz="33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642910" y="1357298"/>
            <a:ext cx="2214578" cy="1285884"/>
          </a:xfrm>
          <a:prstGeom prst="cloudCallout">
            <a:avLst>
              <a:gd name="adj1" fmla="val 126588"/>
              <a:gd name="adj2" fmla="val 101906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Интересно 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5" name="Выноска-облако 4"/>
          <p:cNvSpPr/>
          <p:nvPr/>
        </p:nvSpPr>
        <p:spPr>
          <a:xfrm>
            <a:off x="571472" y="2357430"/>
            <a:ext cx="2571768" cy="1285884"/>
          </a:xfrm>
          <a:prstGeom prst="cloudCallout">
            <a:avLst>
              <a:gd name="adj1" fmla="val 126588"/>
              <a:gd name="adj2" fmla="val 101906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Поучительно 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6" name="Выноска-облако 5"/>
          <p:cNvSpPr/>
          <p:nvPr/>
        </p:nvSpPr>
        <p:spPr>
          <a:xfrm>
            <a:off x="2571736" y="1357298"/>
            <a:ext cx="2928958" cy="1285884"/>
          </a:xfrm>
          <a:prstGeom prst="cloudCallout">
            <a:avLst>
              <a:gd name="adj1" fmla="val 126588"/>
              <a:gd name="adj2" fmla="val 101906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Познавательно 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2786050" y="2285992"/>
            <a:ext cx="2857520" cy="1285884"/>
          </a:xfrm>
          <a:prstGeom prst="cloudCallout">
            <a:avLst>
              <a:gd name="adj1" fmla="val 126588"/>
              <a:gd name="adj2" fmla="val 101906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Увлекательно 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8" name="Выноска-облако 7"/>
          <p:cNvSpPr/>
          <p:nvPr/>
        </p:nvSpPr>
        <p:spPr>
          <a:xfrm>
            <a:off x="1357290" y="3143248"/>
            <a:ext cx="2357454" cy="1285884"/>
          </a:xfrm>
          <a:prstGeom prst="cloudCallout">
            <a:avLst>
              <a:gd name="adj1" fmla="val 126588"/>
              <a:gd name="adj2" fmla="val 101906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Любопытно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2" name="Куб 11"/>
          <p:cNvSpPr/>
          <p:nvPr/>
        </p:nvSpPr>
        <p:spPr>
          <a:xfrm>
            <a:off x="571472" y="5857892"/>
            <a:ext cx="1714512" cy="571504"/>
          </a:xfrm>
          <a:prstGeom prst="cub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ХОЧУ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3" name="Куб 12"/>
          <p:cNvSpPr/>
          <p:nvPr/>
        </p:nvSpPr>
        <p:spPr>
          <a:xfrm>
            <a:off x="2071670" y="5857892"/>
            <a:ext cx="1714512" cy="571504"/>
          </a:xfrm>
          <a:prstGeom prst="cub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МОГУ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4" name="Куб 13"/>
          <p:cNvSpPr/>
          <p:nvPr/>
        </p:nvSpPr>
        <p:spPr>
          <a:xfrm>
            <a:off x="142844" y="5429264"/>
            <a:ext cx="1428760" cy="571504"/>
          </a:xfrm>
          <a:prstGeom prst="cub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НАДО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5" name="Куб 14"/>
          <p:cNvSpPr/>
          <p:nvPr/>
        </p:nvSpPr>
        <p:spPr>
          <a:xfrm>
            <a:off x="1357290" y="5429264"/>
            <a:ext cx="1428760" cy="571504"/>
          </a:xfrm>
          <a:prstGeom prst="cub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УМЕЮ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6" name="Куб 15"/>
          <p:cNvSpPr/>
          <p:nvPr/>
        </p:nvSpPr>
        <p:spPr>
          <a:xfrm>
            <a:off x="2643174" y="5429264"/>
            <a:ext cx="1428760" cy="571504"/>
          </a:xfrm>
          <a:prstGeom prst="cub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БУДУ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7" name="Куб 16"/>
          <p:cNvSpPr/>
          <p:nvPr/>
        </p:nvSpPr>
        <p:spPr>
          <a:xfrm>
            <a:off x="428596" y="5000636"/>
            <a:ext cx="1428760" cy="571504"/>
          </a:xfrm>
          <a:prstGeom prst="cub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ЗНАЮ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8" name="Куб 17"/>
          <p:cNvSpPr/>
          <p:nvPr/>
        </p:nvSpPr>
        <p:spPr>
          <a:xfrm>
            <a:off x="1714480" y="5000636"/>
            <a:ext cx="2071702" cy="571504"/>
          </a:xfrm>
          <a:prstGeom prst="cub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ПОНИМАЮ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9" name="Выноска-облако 18"/>
          <p:cNvSpPr/>
          <p:nvPr/>
        </p:nvSpPr>
        <p:spPr>
          <a:xfrm>
            <a:off x="5072066" y="1071546"/>
            <a:ext cx="3214710" cy="1285884"/>
          </a:xfrm>
          <a:prstGeom prst="cloudCallout">
            <a:avLst>
              <a:gd name="adj1" fmla="val 27095"/>
              <a:gd name="adj2" fmla="val 114533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Содержательно 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20" name="Выноска-облако 19"/>
          <p:cNvSpPr/>
          <p:nvPr/>
        </p:nvSpPr>
        <p:spPr>
          <a:xfrm>
            <a:off x="5143504" y="2000240"/>
            <a:ext cx="3214710" cy="1285884"/>
          </a:xfrm>
          <a:prstGeom prst="cloudCallout">
            <a:avLst>
              <a:gd name="adj1" fmla="val 27095"/>
              <a:gd name="adj2" fmla="val 114533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Доступно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9" name="Рисунок 8" descr="C:\Users\Пользователь\Desktop\фото1.jpg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00430" y="3000372"/>
            <a:ext cx="5935144" cy="3672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Куб 20"/>
          <p:cNvSpPr/>
          <p:nvPr/>
        </p:nvSpPr>
        <p:spPr>
          <a:xfrm>
            <a:off x="714348" y="4572008"/>
            <a:ext cx="2714644" cy="571504"/>
          </a:xfrm>
          <a:prstGeom prst="cub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ДОБРО-ЗЛО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22" name="Куб 21"/>
          <p:cNvSpPr/>
          <p:nvPr/>
        </p:nvSpPr>
        <p:spPr>
          <a:xfrm>
            <a:off x="285720" y="4143380"/>
            <a:ext cx="2714644" cy="571504"/>
          </a:xfrm>
          <a:prstGeom prst="cub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РАДОСТЬ - БЕДА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23" name="Куб 22"/>
          <p:cNvSpPr/>
          <p:nvPr/>
        </p:nvSpPr>
        <p:spPr>
          <a:xfrm>
            <a:off x="0" y="3714752"/>
            <a:ext cx="2571768" cy="571504"/>
          </a:xfrm>
          <a:prstGeom prst="cub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СЕМЬЯ-ОБЩЕСТВО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24" name="Куб 23"/>
          <p:cNvSpPr/>
          <p:nvPr/>
        </p:nvSpPr>
        <p:spPr>
          <a:xfrm>
            <a:off x="2428860" y="3714752"/>
            <a:ext cx="1357322" cy="571504"/>
          </a:xfrm>
          <a:prstGeom prst="cub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ГЕРОЙ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25" name="Куб 24"/>
          <p:cNvSpPr/>
          <p:nvPr/>
        </p:nvSpPr>
        <p:spPr>
          <a:xfrm>
            <a:off x="285720" y="3286124"/>
            <a:ext cx="1928826" cy="571504"/>
          </a:xfrm>
          <a:prstGeom prst="cub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ЛИТЕРАТУРА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26" name="Куб 25"/>
          <p:cNvSpPr/>
          <p:nvPr/>
        </p:nvSpPr>
        <p:spPr>
          <a:xfrm>
            <a:off x="2071670" y="3286124"/>
            <a:ext cx="2214578" cy="571504"/>
          </a:xfrm>
          <a:prstGeom prst="cub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ИСКУССТВО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27" name="Куб 26"/>
          <p:cNvSpPr/>
          <p:nvPr/>
        </p:nvSpPr>
        <p:spPr>
          <a:xfrm>
            <a:off x="428596" y="2857496"/>
            <a:ext cx="1928826" cy="571504"/>
          </a:xfrm>
          <a:prstGeom prst="cub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ИСТОРИЯ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28" name="Куб 27"/>
          <p:cNvSpPr/>
          <p:nvPr/>
        </p:nvSpPr>
        <p:spPr>
          <a:xfrm>
            <a:off x="2214546" y="2857496"/>
            <a:ext cx="1071570" cy="571504"/>
          </a:xfrm>
          <a:prstGeom prst="cub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ФАКТ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29" name="Куб 28"/>
          <p:cNvSpPr/>
          <p:nvPr/>
        </p:nvSpPr>
        <p:spPr>
          <a:xfrm>
            <a:off x="3143240" y="2857496"/>
            <a:ext cx="1571636" cy="571504"/>
          </a:xfrm>
          <a:prstGeom prst="cub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МИР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30" name="Куб 29"/>
          <p:cNvSpPr/>
          <p:nvPr/>
        </p:nvSpPr>
        <p:spPr>
          <a:xfrm>
            <a:off x="0" y="2428868"/>
            <a:ext cx="1571604" cy="571504"/>
          </a:xfrm>
          <a:prstGeom prst="cub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СОБЫТИЕ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31" name="Куб 30"/>
          <p:cNvSpPr/>
          <p:nvPr/>
        </p:nvSpPr>
        <p:spPr>
          <a:xfrm>
            <a:off x="1428728" y="2428868"/>
            <a:ext cx="1571604" cy="571504"/>
          </a:xfrm>
          <a:prstGeom prst="cub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ПРИРОДА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32" name="Куб 31"/>
          <p:cNvSpPr/>
          <p:nvPr/>
        </p:nvSpPr>
        <p:spPr>
          <a:xfrm>
            <a:off x="2857488" y="2428868"/>
            <a:ext cx="1928826" cy="571504"/>
          </a:xfrm>
          <a:prstGeom prst="cub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ЭКОЛОГИЯ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33" name="Куб 32"/>
          <p:cNvSpPr/>
          <p:nvPr/>
        </p:nvSpPr>
        <p:spPr>
          <a:xfrm>
            <a:off x="4643438" y="2428868"/>
            <a:ext cx="1214446" cy="571504"/>
          </a:xfrm>
          <a:prstGeom prst="cub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ТРУД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34" name="Куб 33"/>
          <p:cNvSpPr/>
          <p:nvPr/>
        </p:nvSpPr>
        <p:spPr>
          <a:xfrm>
            <a:off x="5715008" y="2428868"/>
            <a:ext cx="2500330" cy="571504"/>
          </a:xfrm>
          <a:prstGeom prst="cub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НАУКА И РЕЛИГИЯ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35" name="Куб 34"/>
          <p:cNvSpPr/>
          <p:nvPr/>
        </p:nvSpPr>
        <p:spPr>
          <a:xfrm>
            <a:off x="285720" y="2000240"/>
            <a:ext cx="1928826" cy="571504"/>
          </a:xfrm>
          <a:prstGeom prst="cub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ТВОРЧЕСТВО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36" name="Куб 35"/>
          <p:cNvSpPr/>
          <p:nvPr/>
        </p:nvSpPr>
        <p:spPr>
          <a:xfrm>
            <a:off x="2071670" y="2000240"/>
            <a:ext cx="1928826" cy="571504"/>
          </a:xfrm>
          <a:prstGeom prst="cub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ПРОФЕССИЯ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37" name="Куб 36"/>
          <p:cNvSpPr/>
          <p:nvPr/>
        </p:nvSpPr>
        <p:spPr>
          <a:xfrm>
            <a:off x="3857620" y="2000240"/>
            <a:ext cx="2428892" cy="571504"/>
          </a:xfrm>
          <a:prstGeom prst="cub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ПОЛЬЗА И ВРЕД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38" name="Куб 37"/>
          <p:cNvSpPr/>
          <p:nvPr/>
        </p:nvSpPr>
        <p:spPr>
          <a:xfrm>
            <a:off x="6143636" y="2000240"/>
            <a:ext cx="2571768" cy="571504"/>
          </a:xfrm>
          <a:prstGeom prst="cub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МОЙ КРАЙ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39" name="Куб 38"/>
          <p:cNvSpPr/>
          <p:nvPr/>
        </p:nvSpPr>
        <p:spPr>
          <a:xfrm>
            <a:off x="500034" y="1571612"/>
            <a:ext cx="1928826" cy="571504"/>
          </a:xfrm>
          <a:prstGeom prst="cub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МОЯ РОДИНА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40" name="Куб 39"/>
          <p:cNvSpPr/>
          <p:nvPr/>
        </p:nvSpPr>
        <p:spPr>
          <a:xfrm>
            <a:off x="2285984" y="1571612"/>
            <a:ext cx="1928826" cy="571504"/>
          </a:xfrm>
          <a:prstGeom prst="cub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МОЯ РОССИЯ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41" name="Куб 40"/>
          <p:cNvSpPr/>
          <p:nvPr/>
        </p:nvSpPr>
        <p:spPr>
          <a:xfrm>
            <a:off x="4071934" y="1571612"/>
            <a:ext cx="1928826" cy="571504"/>
          </a:xfrm>
          <a:prstGeom prst="cub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МОЯ СТРАНА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43" name="Куб 42"/>
          <p:cNvSpPr/>
          <p:nvPr/>
        </p:nvSpPr>
        <p:spPr>
          <a:xfrm>
            <a:off x="5857884" y="1571612"/>
            <a:ext cx="3143272" cy="571504"/>
          </a:xfrm>
          <a:prstGeom prst="cub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МОЯ ОТВЕТСТВЕННОСТЬ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42" name="Куб 41"/>
          <p:cNvSpPr/>
          <p:nvPr/>
        </p:nvSpPr>
        <p:spPr>
          <a:xfrm>
            <a:off x="857224" y="1142984"/>
            <a:ext cx="7215238" cy="571504"/>
          </a:xfrm>
          <a:prstGeom prst="cub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МОЯ ПОЗИЦИЯ ГРАЖДАНИНА ОГРОМНОЙ СТРАНЫ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00"/>
                            </p:stCondLst>
                            <p:childTnLst>
                              <p:par>
                                <p:cTn id="6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000"/>
                            </p:stCondLst>
                            <p:childTnLst>
                              <p:par>
                                <p:cTn id="6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500"/>
                            </p:stCondLst>
                            <p:childTnLst>
                              <p:par>
                                <p:cTn id="7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0"/>
                            </p:stCondLst>
                            <p:childTnLst>
                              <p:par>
                                <p:cTn id="7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500"/>
                            </p:stCondLst>
                            <p:childTnLst>
                              <p:par>
                                <p:cTn id="7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000"/>
                            </p:stCondLst>
                            <p:childTnLst>
                              <p:par>
                                <p:cTn id="8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500"/>
                            </p:stCondLst>
                            <p:childTnLst>
                              <p:par>
                                <p:cTn id="8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000"/>
                            </p:stCondLst>
                            <p:childTnLst>
                              <p:par>
                                <p:cTn id="9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7500"/>
                            </p:stCondLst>
                            <p:childTnLst>
                              <p:par>
                                <p:cTn id="9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8000"/>
                            </p:stCondLst>
                            <p:childTnLst>
                              <p:par>
                                <p:cTn id="9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8500"/>
                            </p:stCondLst>
                            <p:childTnLst>
                              <p:par>
                                <p:cTn id="10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9000"/>
                            </p:stCondLst>
                            <p:childTnLst>
                              <p:par>
                                <p:cTn id="10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9500"/>
                            </p:stCondLst>
                            <p:childTnLst>
                              <p:par>
                                <p:cTn id="1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2500"/>
                            </p:stCondLst>
                            <p:childTnLst>
                              <p:par>
                                <p:cTn id="1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3000"/>
                            </p:stCondLst>
                            <p:childTnLst>
                              <p:par>
                                <p:cTn id="1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3500"/>
                            </p:stCondLst>
                            <p:childTnLst>
                              <p:par>
                                <p:cTn id="1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4000"/>
                            </p:stCondLst>
                            <p:childTnLst>
                              <p:par>
                                <p:cTn id="1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4500"/>
                            </p:stCondLst>
                            <p:childTnLst>
                              <p:par>
                                <p:cTn id="1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 animBg="1"/>
      <p:bldP spid="7" grpId="0" animBg="1"/>
      <p:bldP spid="8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3" grpId="0" animBg="1"/>
      <p:bldP spid="42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</TotalTime>
  <Words>320</Words>
  <PresentationFormat>Экран (4:3)</PresentationFormat>
  <Paragraphs>90</Paragraphs>
  <Slides>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Конкурс «Современное воспитание подрастающего поколения»  </vt:lpstr>
      <vt:lpstr>Цель </vt:lpstr>
      <vt:lpstr>Формирование нравственной позиции младшего школьника  по направлениям</vt:lpstr>
      <vt:lpstr>Этапы реализации</vt:lpstr>
      <vt:lpstr>Слайд 5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Краевой конкурс «Система работы образовательной организации по реализации духовно-нравственного образования и воспитания «Вера, надежда, любовь в жизни А. Невского»</dc:title>
  <dc:creator>Пользователь</dc:creator>
  <cp:lastModifiedBy>Пользователь</cp:lastModifiedBy>
  <cp:revision>39</cp:revision>
  <dcterms:created xsi:type="dcterms:W3CDTF">2021-11-13T12:31:10Z</dcterms:created>
  <dcterms:modified xsi:type="dcterms:W3CDTF">2021-12-28T15:35:15Z</dcterms:modified>
</cp:coreProperties>
</file>