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2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9" r:id="rId11"/>
    <p:sldId id="330" r:id="rId12"/>
    <p:sldId id="331" r:id="rId13"/>
    <p:sldId id="332" r:id="rId14"/>
    <p:sldId id="333" r:id="rId15"/>
    <p:sldId id="334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35" r:id="rId25"/>
    <p:sldId id="336" r:id="rId26"/>
    <p:sldId id="337" r:id="rId27"/>
    <p:sldId id="338" r:id="rId28"/>
    <p:sldId id="339" r:id="rId29"/>
    <p:sldId id="340" r:id="rId30"/>
    <p:sldId id="341" r:id="rId31"/>
    <p:sldId id="342" r:id="rId32"/>
    <p:sldId id="266" r:id="rId33"/>
    <p:sldId id="268" r:id="rId34"/>
    <p:sldId id="270" r:id="rId35"/>
    <p:sldId id="272" r:id="rId36"/>
    <p:sldId id="276" r:id="rId37"/>
    <p:sldId id="311" r:id="rId38"/>
    <p:sldId id="344" r:id="rId39"/>
    <p:sldId id="345" r:id="rId40"/>
    <p:sldId id="346" r:id="rId41"/>
    <p:sldId id="347" r:id="rId42"/>
    <p:sldId id="348" r:id="rId43"/>
    <p:sldId id="349" r:id="rId44"/>
    <p:sldId id="350" r:id="rId45"/>
    <p:sldId id="351" r:id="rId46"/>
    <p:sldId id="352" r:id="rId4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9B08"/>
    <a:srgbClr val="FCB115"/>
    <a:srgbClr val="F49403"/>
    <a:srgbClr val="6FC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B3D-098B-4D0E-9BC1-F2E8FF1F463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CE39-CA79-4BE7-8EB9-DEAE821CB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145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B3D-098B-4D0E-9BC1-F2E8FF1F463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CE39-CA79-4BE7-8EB9-DEAE821CB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295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B3D-098B-4D0E-9BC1-F2E8FF1F463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CE39-CA79-4BE7-8EB9-DEAE821CB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845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B3D-098B-4D0E-9BC1-F2E8FF1F463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CE39-CA79-4BE7-8EB9-DEAE821CB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533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B3D-098B-4D0E-9BC1-F2E8FF1F463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CE39-CA79-4BE7-8EB9-DEAE821CB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439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B3D-098B-4D0E-9BC1-F2E8FF1F463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CE39-CA79-4BE7-8EB9-DEAE821CB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936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B3D-098B-4D0E-9BC1-F2E8FF1F463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CE39-CA79-4BE7-8EB9-DEAE821CB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116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B3D-098B-4D0E-9BC1-F2E8FF1F463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CE39-CA79-4BE7-8EB9-DEAE821CB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979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B3D-098B-4D0E-9BC1-F2E8FF1F463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CE39-CA79-4BE7-8EB9-DEAE821CB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776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B3D-098B-4D0E-9BC1-F2E8FF1F463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CE39-CA79-4BE7-8EB9-DEAE821CB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812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B3D-098B-4D0E-9BC1-F2E8FF1F463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CE39-CA79-4BE7-8EB9-DEAE821CB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131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FAB3D-098B-4D0E-9BC1-F2E8FF1F4630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ACE39-CA79-4BE7-8EB9-DEAE821CB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482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1746" y="1714427"/>
            <a:ext cx="9144000" cy="2387600"/>
          </a:xfrm>
        </p:spPr>
        <p:txBody>
          <a:bodyPr>
            <a:no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ИНТЕЛЛЕКТУАЛЬНЫЙ КРОССФИТ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«БЫСТРОДУМ»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65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055" y="2042319"/>
            <a:ext cx="11425381" cy="2387600"/>
          </a:xfrm>
        </p:spPr>
        <p:txBody>
          <a:bodyPr>
            <a:no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Людей с какой группой крови чаще кусают комары?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6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055" y="2042319"/>
            <a:ext cx="11425381" cy="23876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 1 ГРУППОЙ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29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055" y="2042319"/>
            <a:ext cx="11425381" cy="2387600"/>
          </a:xfrm>
        </p:spPr>
        <p:txBody>
          <a:bodyPr>
            <a:noAutofit/>
          </a:bodyPr>
          <a:lstStyle/>
          <a:p>
            <a:r>
              <a:rPr 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Что происходит летом каждые 4 года 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71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055" y="2042319"/>
            <a:ext cx="11425381" cy="23876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ОЛИМПИЙСКИЕ ИГРЫ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58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7236" y="2679628"/>
            <a:ext cx="11425381" cy="2387600"/>
          </a:xfrm>
        </p:spPr>
        <p:txBody>
          <a:bodyPr>
            <a:noAutofit/>
          </a:bodyPr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Куда отправился Лев </a:t>
            </a:r>
            <a:r>
              <a:rPr lang="ru-RU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Бонифаций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во время летнего отпуска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</a:t>
            </a: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мультфильм «Каникулы </a:t>
            </a:r>
            <a:r>
              <a:rPr lang="ru-RU" sz="5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Бонифация</a:t>
            </a: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»)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17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055" y="2042319"/>
            <a:ext cx="11425381" cy="23876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 </a:t>
            </a:r>
            <a:r>
              <a:rPr lang="ru-RU" sz="9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бабушке </a:t>
            </a:r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 Африку 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7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6473" y="3658682"/>
            <a:ext cx="11425381" cy="23876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ХИТРЫЕ </a:t>
            </a:r>
            <a:b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ВОПРОСЫ </a:t>
            </a:r>
            <a:b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endParaRPr lang="ru-RU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8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055" y="2042319"/>
            <a:ext cx="11425381" cy="2387600"/>
          </a:xfrm>
        </p:spPr>
        <p:txBody>
          <a:bodyPr>
            <a:noAutofit/>
          </a:bodyPr>
          <a:lstStyle/>
          <a:p>
            <a:r>
              <a:rPr lang="ru-RU" sz="9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Кто носит шляпу на ноге?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08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055" y="2042319"/>
            <a:ext cx="11425381" cy="2387600"/>
          </a:xfrm>
        </p:spPr>
        <p:txBody>
          <a:bodyPr>
            <a:noAutofit/>
          </a:bodyPr>
          <a:lstStyle/>
          <a:p>
            <a:r>
              <a:rPr lang="ru-RU" sz="1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ГРИБ</a:t>
            </a:r>
            <a:endParaRPr lang="ru-RU" sz="1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64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2042319"/>
            <a:ext cx="11896436" cy="2387600"/>
          </a:xfrm>
        </p:spPr>
        <p:txBody>
          <a:bodyPr>
            <a:noAutofit/>
          </a:bodyPr>
          <a:lstStyle/>
          <a:p>
            <a:r>
              <a:rPr 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Какое государство можно носить на голове?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3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2509" y="2042319"/>
            <a:ext cx="11425381" cy="2387600"/>
          </a:xfrm>
        </p:spPr>
        <p:txBody>
          <a:bodyPr>
            <a:noAutofit/>
          </a:bodyPr>
          <a:lstStyle/>
          <a:p>
            <a:r>
              <a:rPr lang="ru-RU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О ЛЕТЕ…</a:t>
            </a:r>
            <a:endParaRPr lang="ru-RU" sz="13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7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055" y="2042319"/>
            <a:ext cx="11425381" cy="2387600"/>
          </a:xfrm>
        </p:spPr>
        <p:txBody>
          <a:bodyPr>
            <a:noAutofit/>
          </a:bodyPr>
          <a:lstStyle/>
          <a:p>
            <a:r>
              <a:rPr lang="ru-RU" sz="1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ПАНАМА</a:t>
            </a:r>
            <a:endParaRPr lang="ru-RU" sz="1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73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2042319"/>
            <a:ext cx="11896436" cy="2387600"/>
          </a:xfrm>
        </p:spPr>
        <p:txBody>
          <a:bodyPr>
            <a:noAutofit/>
          </a:bodyPr>
          <a:lstStyle/>
          <a:p>
            <a:r>
              <a:rPr 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Самая «солнечная» фигура в геометрии?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37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055" y="2042319"/>
            <a:ext cx="11425381" cy="2387600"/>
          </a:xfrm>
        </p:spPr>
        <p:txBody>
          <a:bodyPr>
            <a:noAutofit/>
          </a:bodyPr>
          <a:lstStyle/>
          <a:p>
            <a:r>
              <a:rPr lang="ru-RU" sz="1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ЛУЧ</a:t>
            </a:r>
            <a:endParaRPr lang="ru-RU" sz="1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59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6473" y="3658682"/>
            <a:ext cx="11425381" cy="23876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ПОСЛОВИЦЫ </a:t>
            </a:r>
            <a:b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О ЛЕТЕ</a:t>
            </a:r>
            <a:b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endParaRPr lang="ru-RU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01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2042319"/>
            <a:ext cx="11896436" cy="2387600"/>
          </a:xfrm>
        </p:spPr>
        <p:txBody>
          <a:bodyPr>
            <a:noAutofit/>
          </a:bodyPr>
          <a:lstStyle/>
          <a:p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Готовь сани летом, а телегу 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…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12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2042319"/>
            <a:ext cx="11896436" cy="2387600"/>
          </a:xfrm>
        </p:spPr>
        <p:txBody>
          <a:bodyPr>
            <a:noAutofit/>
          </a:bodyPr>
          <a:lstStyle/>
          <a:p>
            <a:r>
              <a:rPr lang="ru-RU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ЗИМОЙ</a:t>
            </a:r>
            <a:endParaRPr lang="ru-RU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81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2042319"/>
            <a:ext cx="11896436" cy="2387600"/>
          </a:xfrm>
        </p:spPr>
        <p:txBody>
          <a:bodyPr>
            <a:noAutofit/>
          </a:bodyPr>
          <a:lstStyle/>
          <a:p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Летом дома сидеть – зимой хлеба …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49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2042319"/>
            <a:ext cx="11896436" cy="2387600"/>
          </a:xfrm>
        </p:spPr>
        <p:txBody>
          <a:bodyPr>
            <a:noAutofit/>
          </a:bodyPr>
          <a:lstStyle/>
          <a:p>
            <a:r>
              <a:rPr lang="ru-RU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НЕ ИМЕТЬ</a:t>
            </a:r>
            <a:endParaRPr lang="ru-RU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9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2042319"/>
            <a:ext cx="11896436" cy="2387600"/>
          </a:xfrm>
        </p:spPr>
        <p:txBody>
          <a:bodyPr>
            <a:noAutofit/>
          </a:bodyPr>
          <a:lstStyle/>
          <a:p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Хорошо солнышко: летом печет, а зимой 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……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97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2042319"/>
            <a:ext cx="11896436" cy="2387600"/>
          </a:xfrm>
        </p:spPr>
        <p:txBody>
          <a:bodyPr>
            <a:noAutofit/>
          </a:bodyPr>
          <a:lstStyle/>
          <a:p>
            <a:r>
              <a:rPr lang="ru-RU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НЕ ГРЕЕТ</a:t>
            </a:r>
            <a:endParaRPr lang="ru-RU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9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9638" y="2642682"/>
            <a:ext cx="11425381" cy="23876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САМЫЙ УМНЫЙ </a:t>
            </a:r>
            <a:b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endParaRPr lang="ru-RU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26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8583" y="1451192"/>
            <a:ext cx="11896436" cy="2387600"/>
          </a:xfrm>
        </p:spPr>
        <p:txBody>
          <a:bodyPr>
            <a:noAutofit/>
          </a:bodyPr>
          <a:lstStyle/>
          <a:p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Дважды в год лето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…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2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2042319"/>
            <a:ext cx="11896436" cy="2387600"/>
          </a:xfrm>
        </p:spPr>
        <p:txBody>
          <a:bodyPr>
            <a:noAutofit/>
          </a:bodyPr>
          <a:lstStyle/>
          <a:p>
            <a:r>
              <a:rPr lang="ru-RU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НЕ БЫВАЕТ</a:t>
            </a:r>
            <a:endParaRPr lang="ru-RU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33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3347" y="1648835"/>
            <a:ext cx="9144000" cy="23876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КОТ В МЕШКЕ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76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29" y="0"/>
            <a:ext cx="9028959" cy="677934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1621" y="1206933"/>
            <a:ext cx="10252363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 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итае ЭТО считается символом влюбленных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0215" y="103389"/>
            <a:ext cx="2334970" cy="230448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64309" y="974725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Что это? </a:t>
            </a:r>
            <a:br>
              <a:rPr lang="ru-RU" b="1" dirty="0" smtClean="0"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Подсказка 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№2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2635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28959" cy="67793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1579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Что это?</a:t>
            </a:r>
            <a:b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Подсказка №2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7581" y="220431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На Руси из ЭТОГО готовили вкусный квас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9133" y="0"/>
            <a:ext cx="2334970" cy="230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833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28959" cy="67793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1579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Что это?</a:t>
            </a:r>
            <a:b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Подсказка №3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9800" y="2506662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 старину верили, что ЭТО защищает </a:t>
            </a:r>
          </a:p>
          <a:p>
            <a:pPr marL="0" indent="0" algn="ctr">
              <a:buNone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от темных сил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7030" y="69264"/>
            <a:ext cx="2334970" cy="230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4961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28959" cy="67793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1579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Что это?</a:t>
            </a:r>
            <a:b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Подсказка №4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9800" y="2506662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ЭТО – официальная эмблема страны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3825" y="138545"/>
            <a:ext cx="2399441" cy="236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0901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28959" cy="67793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3672" y="1581221"/>
            <a:ext cx="8838765" cy="71863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КЛЕНОВЫЙ ЛИСТ</a:t>
            </a: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20662" y="1940537"/>
            <a:ext cx="5196327" cy="50664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3825" y="138545"/>
            <a:ext cx="2399441" cy="236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423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5164" y="2609417"/>
            <a:ext cx="10483271" cy="23876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ПРАВДА ИЛИ ЛОЖЬ?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28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8583" y="2771992"/>
            <a:ext cx="11896436" cy="23876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 18 веке к подолу специального платья для купания женщинам пришивали гирьки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5491" y="5000063"/>
            <a:ext cx="1759528" cy="173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43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7164" y="3667919"/>
            <a:ext cx="11425381" cy="2387600"/>
          </a:xfrm>
        </p:spPr>
        <p:txBody>
          <a:bodyPr>
            <a:noAutofit/>
          </a:bodyPr>
          <a:lstStyle/>
          <a:p>
            <a: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Какой полевой цветок является символом летнего праздника Дня семьи, любви и верности?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62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8583" y="2771992"/>
            <a:ext cx="11896436" cy="23876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ПРАВДА</a:t>
            </a:r>
            <a:b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… чтобы платье не всплывало… 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5491" y="5000063"/>
            <a:ext cx="1759528" cy="173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99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8583" y="2771992"/>
            <a:ext cx="11896436" cy="23876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 статистике, чаще всего мороженого продают в июле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5491" y="5000063"/>
            <a:ext cx="1759528" cy="173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51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3346" y="4118674"/>
            <a:ext cx="11896436" cy="23876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ПРАВДА</a:t>
            </a:r>
            <a:b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… июль – самое жаркое время лета</a:t>
            </a:r>
            <a:b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 среднем за год человек съедает примерно 5,5 литров мороженого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5490" y="152355"/>
            <a:ext cx="1759528" cy="173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88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5564" y="1432719"/>
            <a:ext cx="11896436" cy="23876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Человеческий организм может долго терпеть жару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5491" y="5000063"/>
            <a:ext cx="1759528" cy="173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61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9455" y="6374174"/>
            <a:ext cx="11896436" cy="23876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ЛОЖЬ</a:t>
            </a:r>
            <a:b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… недолго.</a:t>
            </a:r>
            <a:b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при 71С – 1 час;</a:t>
            </a:r>
            <a:b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при 82С – 49 минут;</a:t>
            </a:r>
            <a:b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при 93С – 33 минуты;</a:t>
            </a:r>
            <a:b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при 104С – 26 минут</a:t>
            </a:r>
            <a:b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b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5490" y="152355"/>
            <a:ext cx="1759528" cy="173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82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5564" y="1432719"/>
            <a:ext cx="11896436" cy="23876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Эйфелева башня летом выше, чем зимой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5491" y="5000063"/>
            <a:ext cx="1759528" cy="173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40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8582" y="4986892"/>
            <a:ext cx="11896436" cy="23876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ПРАВДА</a:t>
            </a:r>
            <a:b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Эта башня сделана из металла. </a:t>
            </a:r>
            <a:b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 летние жаркие дни детали ее конструкции увеличиваются в длину. Так, Эйфелева башня может подрасти на целых 16 см 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5490" y="152355"/>
            <a:ext cx="1759528" cy="173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16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8764" y="1515846"/>
            <a:ext cx="11425381" cy="23876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РОМАШКА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9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9528" y="2836646"/>
            <a:ext cx="11425381" cy="2387600"/>
          </a:xfrm>
        </p:spPr>
        <p:txBody>
          <a:bodyPr>
            <a:noAutofit/>
          </a:bodyPr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Желтые цветки этого лугового растения летом становятся воздушными белыми шарами, которые облетают при первом же порыве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ветра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6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055" y="2042319"/>
            <a:ext cx="11425381" cy="23876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ОДУВАНЧИК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05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055" y="2042319"/>
            <a:ext cx="11425381" cy="2387600"/>
          </a:xfrm>
        </p:spPr>
        <p:txBody>
          <a:bodyPr>
            <a:no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Теплым летним утром на траве можно увидеть огромное количество капель воды. Как называется это явление природы?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67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627"/>
            <a:ext cx="9031112" cy="67794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055" y="2042319"/>
            <a:ext cx="11425381" cy="23876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РОСА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219" y="4429919"/>
            <a:ext cx="2336800" cy="23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18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243</Words>
  <Application>Microsoft Office PowerPoint</Application>
  <PresentationFormat>Широкоэкранный</PresentationFormat>
  <Paragraphs>58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1" baseType="lpstr">
      <vt:lpstr>Arial</vt:lpstr>
      <vt:lpstr>Calibri</vt:lpstr>
      <vt:lpstr>Calibri Light</vt:lpstr>
      <vt:lpstr>Comic Sans MS</vt:lpstr>
      <vt:lpstr>Тема Office</vt:lpstr>
      <vt:lpstr>ИНТЕЛЛЕКТУАЛЬНЫЙ КРОССФИТ  </vt:lpstr>
      <vt:lpstr>О ЛЕТЕ…</vt:lpstr>
      <vt:lpstr>САМЫЙ УМНЫЙ  </vt:lpstr>
      <vt:lpstr>Какой полевой цветок является символом летнего праздника Дня семьи, любви и верности?</vt:lpstr>
      <vt:lpstr>РОМАШКА</vt:lpstr>
      <vt:lpstr>Желтые цветки этого лугового растения летом становятся воздушными белыми шарами, которые облетают при первом же порыве ветра</vt:lpstr>
      <vt:lpstr>ОДУВАНЧИК</vt:lpstr>
      <vt:lpstr>Теплым летним утром на траве можно увидеть огромное количество капель воды. Как называется это явление природы? </vt:lpstr>
      <vt:lpstr>РОСА</vt:lpstr>
      <vt:lpstr>Людей с какой группой крови чаще кусают комары? </vt:lpstr>
      <vt:lpstr>С 1 ГРУППОЙ</vt:lpstr>
      <vt:lpstr>Что происходит летом каждые 4 года ?</vt:lpstr>
      <vt:lpstr>ОЛИМПИЙСКИЕ ИГРЫ</vt:lpstr>
      <vt:lpstr>Куда отправился Лев Бонифаций во время летнего отпуска  (мультфильм «Каникулы Бонифация»)? </vt:lpstr>
      <vt:lpstr>К бабушке  в Африку </vt:lpstr>
      <vt:lpstr>ХИТРЫЕ  ВОПРОСЫ  </vt:lpstr>
      <vt:lpstr>Кто носит шляпу на ноге? </vt:lpstr>
      <vt:lpstr>ГРИБ</vt:lpstr>
      <vt:lpstr>Какое государство можно носить на голове? </vt:lpstr>
      <vt:lpstr>ПАНАМА</vt:lpstr>
      <vt:lpstr>Самая «солнечная» фигура в геометрии? </vt:lpstr>
      <vt:lpstr>ЛУЧ</vt:lpstr>
      <vt:lpstr>ПОСЛОВИЦЫ  О ЛЕТЕ </vt:lpstr>
      <vt:lpstr>Готовь сани летом, а телегу …</vt:lpstr>
      <vt:lpstr>ЗИМОЙ</vt:lpstr>
      <vt:lpstr>Летом дома сидеть – зимой хлеба … </vt:lpstr>
      <vt:lpstr>НЕ ИМЕТЬ</vt:lpstr>
      <vt:lpstr>Хорошо солнышко: летом печет, а зимой ……</vt:lpstr>
      <vt:lpstr>НЕ ГРЕЕТ</vt:lpstr>
      <vt:lpstr>Дважды в год лето…</vt:lpstr>
      <vt:lpstr>НЕ БЫВАЕТ</vt:lpstr>
      <vt:lpstr>КОТ В МЕШКЕ</vt:lpstr>
      <vt:lpstr>Что это?  Подсказка №2</vt:lpstr>
      <vt:lpstr>Что это? Подсказка №2</vt:lpstr>
      <vt:lpstr>Что это? Подсказка №3</vt:lpstr>
      <vt:lpstr>Что это? Подсказка №4</vt:lpstr>
      <vt:lpstr>КЛЕНОВЫЙ ЛИСТ </vt:lpstr>
      <vt:lpstr>ПРАВДА ИЛИ ЛОЖЬ?</vt:lpstr>
      <vt:lpstr>В 18 веке к подолу специального платья для купания женщинам пришивали гирьки</vt:lpstr>
      <vt:lpstr>ПРАВДА … чтобы платье не всплывало…  </vt:lpstr>
      <vt:lpstr>По статистике, чаще всего мороженого продают в июле</vt:lpstr>
      <vt:lpstr>ПРАВДА … июль – самое жаркое время лета  В среднем за год человек съедает примерно 5,5 литров мороженого </vt:lpstr>
      <vt:lpstr>Человеческий организм может долго терпеть жару</vt:lpstr>
      <vt:lpstr>ЛОЖЬ … недолго. при 71С – 1 час; при 82С – 49 минут; при 93С – 33 минуты; при 104С – 26 минут    </vt:lpstr>
      <vt:lpstr>Эйфелева башня летом выше, чем зимой</vt:lpstr>
      <vt:lpstr>ПРАВДА Эта башня сделана из металла.  В летние жаркие дни детали ее конструкции увеличиваются в длину. Так, Эйфелева башня может подрасти на целых 16 см  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#РАСКАЧАЙ ОСЕНЬ</dc:title>
  <dc:creator>ОМО</dc:creator>
  <cp:lastModifiedBy>ДПО</cp:lastModifiedBy>
  <cp:revision>37</cp:revision>
  <dcterms:created xsi:type="dcterms:W3CDTF">2021-09-30T08:18:04Z</dcterms:created>
  <dcterms:modified xsi:type="dcterms:W3CDTF">2022-11-01T08:51:27Z</dcterms:modified>
</cp:coreProperties>
</file>