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  <p:sldId id="276" r:id="rId5"/>
    <p:sldId id="277" r:id="rId6"/>
    <p:sldId id="259" r:id="rId7"/>
    <p:sldId id="278" r:id="rId8"/>
    <p:sldId id="296" r:id="rId9"/>
    <p:sldId id="297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92" r:id="rId20"/>
    <p:sldId id="293" r:id="rId21"/>
    <p:sldId id="294" r:id="rId22"/>
    <p:sldId id="295" r:id="rId23"/>
    <p:sldId id="301" r:id="rId24"/>
    <p:sldId id="288" r:id="rId25"/>
    <p:sldId id="299" r:id="rId26"/>
    <p:sldId id="300" r:id="rId27"/>
    <p:sldId id="267" r:id="rId28"/>
    <p:sldId id="268" r:id="rId29"/>
    <p:sldId id="270" r:id="rId30"/>
    <p:sldId id="289" r:id="rId31"/>
    <p:sldId id="290" r:id="rId32"/>
    <p:sldId id="291" r:id="rId33"/>
    <p:sldId id="298" r:id="rId34"/>
    <p:sldId id="271" r:id="rId35"/>
    <p:sldId id="273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EAFCD-3DFB-49AD-B473-170FC23C4F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1656184"/>
          </a:xfrm>
        </p:spPr>
        <p:txBody>
          <a:bodyPr>
            <a:normAutofit fontScale="90000"/>
          </a:bodyPr>
          <a:lstStyle/>
          <a:p>
            <a:r>
              <a:rPr lang="ru-RU" sz="8800" b="1" i="1" dirty="0" smtClean="0">
                <a:solidFill>
                  <a:srgbClr val="C00000"/>
                </a:solidFill>
              </a:rPr>
              <a:t>23 ФЕВРАЛЯ</a:t>
            </a:r>
            <a:br>
              <a:rPr lang="ru-RU" sz="8800" b="1" i="1" dirty="0" smtClean="0">
                <a:solidFill>
                  <a:srgbClr val="C00000"/>
                </a:solidFill>
              </a:rPr>
            </a:br>
            <a:endParaRPr lang="ru-RU" sz="8800" b="1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1772816"/>
            <a:ext cx="7286676" cy="1872208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7030A0"/>
                </a:solidFill>
              </a:rPr>
              <a:t>ДЕНЬ</a:t>
            </a:r>
          </a:p>
          <a:p>
            <a:r>
              <a:rPr lang="ru-RU" sz="4800" b="1" i="1" dirty="0" smtClean="0">
                <a:solidFill>
                  <a:srgbClr val="7030A0"/>
                </a:solidFill>
              </a:rPr>
              <a:t>ЗАЩИТНИКА ОТЕЧЕСТВА</a:t>
            </a:r>
            <a:endParaRPr lang="ru-RU" sz="4800" b="1" i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3357561"/>
            <a:ext cx="7572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4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3214684"/>
            <a:ext cx="75724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128940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301625" y="908720"/>
            <a:ext cx="2542183" cy="439248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В далеком 1979 году, был осуществлен ввод советских войск в Афганистан, ситуация на Среднем Востоке была накалена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 smtClean="0"/>
          </a:p>
        </p:txBody>
      </p:sp>
      <p:pic>
        <p:nvPicPr>
          <p:cNvPr id="14339" name="Picture 7" descr="15713804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268760"/>
            <a:ext cx="59436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chemeClr val="hlink"/>
                </a:solidFill>
              </a:rPr>
              <a:t>Герои Афганской войны</a:t>
            </a:r>
          </a:p>
        </p:txBody>
      </p:sp>
      <p:pic>
        <p:nvPicPr>
          <p:cNvPr id="13315" name="Picture 4" descr="1313-17755-afganistan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341438"/>
            <a:ext cx="80645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1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3240088"/>
            <a:ext cx="4535488" cy="33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6" descr="1235248150_21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188913"/>
            <a:ext cx="5041900" cy="300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7" descr="1261734422_afgan19_02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2924175"/>
            <a:ext cx="4356100" cy="383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2" name="Rectangle 10"/>
          <p:cNvSpPr>
            <a:spLocks noGrp="1" noRot="1" noChangeArrowheads="1"/>
          </p:cNvSpPr>
          <p:nvPr>
            <p:ph type="title"/>
          </p:nvPr>
        </p:nvSpPr>
        <p:spPr>
          <a:xfrm>
            <a:off x="301625" y="0"/>
            <a:ext cx="854075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chemeClr val="hlink"/>
                </a:solidFill>
              </a:rPr>
              <a:t>Время выбрало нас…</a:t>
            </a:r>
          </a:p>
        </p:txBody>
      </p:sp>
      <p:sp>
        <p:nvSpPr>
          <p:cNvPr id="49164" name="Rectangle 12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648200" y="1916113"/>
            <a:ext cx="4194175" cy="4183062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b="1" smtClean="0"/>
              <a:t>«Голубые береты»</a:t>
            </a:r>
          </a:p>
        </p:txBody>
      </p:sp>
      <p:pic>
        <p:nvPicPr>
          <p:cNvPr id="18436" name="Picture 8" descr="12657_c_l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196975"/>
            <a:ext cx="3238500" cy="55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9" descr="4151_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2708275"/>
            <a:ext cx="49688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5770984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hlink"/>
                </a:solidFill>
              </a:rPr>
              <a:t>15 февраля 1989 года</a:t>
            </a:r>
          </a:p>
        </p:txBody>
      </p:sp>
      <p:pic>
        <p:nvPicPr>
          <p:cNvPr id="19459" name="Picture 4" descr="663cbb1dc83a5a5155ec7552faa_prev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08920"/>
            <a:ext cx="5040312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5" descr="9213911ae1773892c40a1a2866ffcad0_big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28775"/>
            <a:ext cx="433070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2" name="Rectangle 8"/>
          <p:cNvSpPr>
            <a:spLocks noGrp="1" noRot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sz="3200" b="1" dirty="0" smtClean="0"/>
              <a:t>Мы уходим!!!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476672"/>
            <a:ext cx="5842992" cy="940966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hlink"/>
                </a:solidFill>
              </a:rPr>
              <a:t>Чеченская война</a:t>
            </a:r>
            <a:br>
              <a:rPr lang="ru-RU" sz="4000" b="1" dirty="0" smtClean="0">
                <a:solidFill>
                  <a:schemeClr val="hlink"/>
                </a:solidFill>
              </a:rPr>
            </a:br>
            <a:r>
              <a:rPr lang="ru-RU" sz="4000" b="1" dirty="0" smtClean="0">
                <a:solidFill>
                  <a:schemeClr val="hlink"/>
                </a:solidFill>
              </a:rPr>
              <a:t>началась в 1991 году…</a:t>
            </a:r>
          </a:p>
        </p:txBody>
      </p:sp>
      <p:pic>
        <p:nvPicPr>
          <p:cNvPr id="21507" name="Picture 4" descr="s1981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12776"/>
            <a:ext cx="6408738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59150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hlink"/>
                </a:solidFill>
              </a:rPr>
              <a:t>Вчерашние мальчишки</a:t>
            </a:r>
          </a:p>
        </p:txBody>
      </p:sp>
      <p:pic>
        <p:nvPicPr>
          <p:cNvPr id="24579" name="Picture 5" descr="Soldier001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556792"/>
            <a:ext cx="3457575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6" descr="image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3525" y="1557338"/>
            <a:ext cx="4897438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5626968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hlink"/>
                </a:solidFill>
              </a:rPr>
              <a:t>Война не прогулка</a:t>
            </a:r>
          </a:p>
        </p:txBody>
      </p:sp>
      <p:pic>
        <p:nvPicPr>
          <p:cNvPr id="25603" name="Picture 4" descr="18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5040313" cy="38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5" descr="1244718885_2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7650" y="1772816"/>
            <a:ext cx="381635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476672"/>
            <a:ext cx="5626968" cy="940966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hlink"/>
                </a:solidFill>
              </a:rPr>
              <a:t>Память в наших сердцах</a:t>
            </a:r>
          </a:p>
        </p:txBody>
      </p:sp>
      <p:pic>
        <p:nvPicPr>
          <p:cNvPr id="20484" name="Picture 6" descr="ss853548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8840"/>
            <a:ext cx="5138737" cy="385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5" descr="454464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1484313"/>
            <a:ext cx="3960812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42992" cy="114300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Поливцев</a:t>
            </a:r>
            <a:r>
              <a:rPr lang="ru-RU" dirty="0" smtClean="0"/>
              <a:t> Максим Викторович</a:t>
            </a:r>
            <a:endParaRPr lang="ru-RU" dirty="0"/>
          </a:p>
        </p:txBody>
      </p:sp>
      <p:pic>
        <p:nvPicPr>
          <p:cNvPr id="7" name="Содержимое 6" descr="C:\Documents and Settings\Admin\Рабочий стол\Поливцев Максим\5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28800"/>
            <a:ext cx="3888432" cy="4569371"/>
          </a:xfrm>
          <a:prstGeom prst="rect">
            <a:avLst/>
          </a:prstGeom>
          <a:noFill/>
        </p:spPr>
      </p:pic>
      <p:pic>
        <p:nvPicPr>
          <p:cNvPr id="8" name="Содержимое 7" descr="C:\Documents and Settings\Admin\Рабочий стол\Поливцев Максим\6.jpg"/>
          <p:cNvPicPr>
            <a:picLocks noGrp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788024" y="1700808"/>
            <a:ext cx="3290003" cy="4383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История создания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2400" b="1" smtClean="0"/>
              <a:t>	 </a:t>
            </a:r>
            <a:r>
              <a:rPr lang="ru-RU" sz="2400" smtClean="0"/>
              <a:t>21 февраля был опубликован декрет-воззвание Советского правительства "Социалистическое Отечество в опасности!", которым рабочие и крестьяне призывались выступить на защиту завоеванной свободы.</a:t>
            </a:r>
          </a:p>
        </p:txBody>
      </p:sp>
      <p:pic>
        <p:nvPicPr>
          <p:cNvPr id="4100" name="Picture 7" descr="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43400" y="1219200"/>
            <a:ext cx="4495800" cy="5257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26968" cy="142617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Башко</a:t>
            </a:r>
            <a:r>
              <a:rPr lang="ru-RU" dirty="0" smtClean="0"/>
              <a:t> Евгений Владимирович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C:\Users\user\Desktop\16022017135238_001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72816"/>
            <a:ext cx="6120680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C:\Users\user\Desktop\16022017135238_005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64704"/>
            <a:ext cx="4896544" cy="3384376"/>
          </a:xfrm>
          <a:prstGeom prst="rect">
            <a:avLst/>
          </a:prstGeom>
          <a:noFill/>
        </p:spPr>
      </p:pic>
      <p:pic>
        <p:nvPicPr>
          <p:cNvPr id="6" name="Содержимое 5" descr="C:\Users\user\Desktop\16022017135239_001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636912"/>
            <a:ext cx="4038600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\Desktop\16022017135238_00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7992888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учитель\Desktop\Ирине\P1010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08720"/>
            <a:ext cx="4038600" cy="3028950"/>
          </a:xfrm>
          <a:prstGeom prst="rect">
            <a:avLst/>
          </a:prstGeom>
          <a:noFill/>
        </p:spPr>
      </p:pic>
      <p:pic>
        <p:nvPicPr>
          <p:cNvPr id="4099" name="Picture 3" descr="C:\Users\учитель\Desktop\Ирине\P10100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980728"/>
            <a:ext cx="4038600" cy="3028950"/>
          </a:xfrm>
          <a:prstGeom prst="rect">
            <a:avLst/>
          </a:prstGeom>
          <a:noFill/>
        </p:spPr>
      </p:pic>
      <p:pic>
        <p:nvPicPr>
          <p:cNvPr id="4100" name="Picture 4" descr="C:\Users\учитель\Desktop\Ирине\P1010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077072"/>
            <a:ext cx="3384376" cy="25380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548680"/>
            <a:ext cx="5915000" cy="108012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hlink"/>
                </a:solidFill>
              </a:rPr>
              <a:t>Наша армия самая славная!</a:t>
            </a:r>
          </a:p>
        </p:txBody>
      </p:sp>
      <p:pic>
        <p:nvPicPr>
          <p:cNvPr id="27651" name="Picture 4" descr="0909d736adbd41e0a67337e8d31a1f44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557338"/>
            <a:ext cx="705802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1916832"/>
            <a:ext cx="3970784" cy="3010346"/>
          </a:xfrm>
        </p:spPr>
        <p:txBody>
          <a:bodyPr>
            <a:normAutofit/>
          </a:bodyPr>
          <a:lstStyle/>
          <a:p>
            <a:r>
              <a:rPr lang="ru-RU" dirty="0" err="1" smtClean="0"/>
              <a:t>Тер-Меликсетян</a:t>
            </a:r>
            <a:r>
              <a:rPr lang="ru-RU" dirty="0" smtClean="0"/>
              <a:t> </a:t>
            </a:r>
            <a:r>
              <a:rPr lang="ru-RU" dirty="0" err="1" smtClean="0"/>
              <a:t>Ваник</a:t>
            </a:r>
            <a:r>
              <a:rPr lang="ru-RU" dirty="0" smtClean="0"/>
              <a:t> </a:t>
            </a:r>
            <a:r>
              <a:rPr lang="ru-RU" dirty="0" err="1" smtClean="0"/>
              <a:t>Арменакович</a:t>
            </a:r>
            <a:endParaRPr lang="ru-RU" dirty="0"/>
          </a:p>
        </p:txBody>
      </p:sp>
      <p:pic>
        <p:nvPicPr>
          <p:cNvPr id="2050" name="Picture 2" descr="C:\Users\учитель\Documents\тер меликсетя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3729902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1916832"/>
            <a:ext cx="3744416" cy="194421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Чугунов Алексей Иванович</a:t>
            </a:r>
            <a:endParaRPr lang="ru-RU" dirty="0"/>
          </a:p>
        </p:txBody>
      </p:sp>
      <p:pic>
        <p:nvPicPr>
          <p:cNvPr id="3074" name="Picture 2" descr="C:\Users\учитель\Documents\чугуно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3816424" cy="56826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20688"/>
            <a:ext cx="5915000" cy="1224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Ватутин Евгений Александрович</a:t>
            </a:r>
            <a:endParaRPr lang="ru-RU" dirty="0"/>
          </a:p>
        </p:txBody>
      </p:sp>
      <p:pic>
        <p:nvPicPr>
          <p:cNvPr id="1026" name="Picture 2" descr="C:\Users\учитель\Desktop\РОДОСЛАВ\DSC_01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348880"/>
            <a:ext cx="4608512" cy="3751080"/>
          </a:xfrm>
          <a:prstGeom prst="rect">
            <a:avLst/>
          </a:prstGeom>
          <a:noFill/>
        </p:spPr>
      </p:pic>
      <p:pic>
        <p:nvPicPr>
          <p:cNvPr id="1027" name="Picture 3" descr="C:\Users\учитель\Desktop\РОДОСЛАВ\Фото01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476672"/>
            <a:ext cx="5976664" cy="10081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Ватутин      Евгений Александрович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857232"/>
            <a:ext cx="4038600" cy="526893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  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учитель\Desktop\РОДОСЛАВ\20170824_1107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7552838" cy="424847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92696"/>
            <a:ext cx="5770984" cy="9361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Тарасов Павел Константинович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642918"/>
            <a:ext cx="4038600" cy="54832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 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учитель\Desktop\уроки 2 класс\23 февраля\P_20180219_052156_p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060848"/>
            <a:ext cx="6528724" cy="367240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История создания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z="2800" smtClean="0"/>
          </a:p>
        </p:txBody>
      </p:sp>
      <p:pic>
        <p:nvPicPr>
          <p:cNvPr id="5124" name="Picture 5" descr="71572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219200"/>
            <a:ext cx="8001000" cy="5257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уроки 2 класс\23 февраля\P_20180219_052407_p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44824"/>
            <a:ext cx="8064895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C:\Users\учитель\Desktop\уроки 2 класс\23 февраля\P_20180219_052503_1_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7488832" cy="42124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5976664" cy="868958"/>
          </a:xfrm>
        </p:spPr>
        <p:txBody>
          <a:bodyPr>
            <a:noAutofit/>
          </a:bodyPr>
          <a:lstStyle/>
          <a:p>
            <a:r>
              <a:rPr lang="ru-RU" sz="3600" dirty="0" smtClean="0"/>
              <a:t>Тарасов Павел Константинович</a:t>
            </a:r>
            <a:endParaRPr lang="ru-RU" sz="3600" dirty="0"/>
          </a:p>
        </p:txBody>
      </p:sp>
      <p:pic>
        <p:nvPicPr>
          <p:cNvPr id="3" name="Picture 3" descr="C:\Users\учитель\Desktop\уроки 2 класс\23 февраля\P_20180219_052442_1_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56792"/>
            <a:ext cx="6826629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5698976" cy="79695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Немов</a:t>
            </a:r>
            <a:r>
              <a:rPr lang="ru-RU" dirty="0" smtClean="0"/>
              <a:t> Дмитрий Николаевич</a:t>
            </a:r>
            <a:endParaRPr lang="ru-RU" dirty="0"/>
          </a:p>
        </p:txBody>
      </p:sp>
      <p:pic>
        <p:nvPicPr>
          <p:cNvPr id="1027" name="Picture 3" descr="C:\Users\учитель\Documents\немов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348880"/>
            <a:ext cx="4503737" cy="3117850"/>
          </a:xfrm>
          <a:prstGeom prst="rect">
            <a:avLst/>
          </a:prstGeom>
          <a:noFill/>
        </p:spPr>
      </p:pic>
      <p:pic>
        <p:nvPicPr>
          <p:cNvPr id="1026" name="Picture 2" descr="C:\Users\учитель\Documents\немов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84784"/>
            <a:ext cx="4608512" cy="44179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071546"/>
            <a:ext cx="4038600" cy="5054617"/>
          </a:xfrm>
        </p:spPr>
        <p:txBody>
          <a:bodyPr>
            <a:normAutofit fontScale="85000" lnSpcReduction="1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Февраль - самый суровый месяц года! Может быть, именно поэтому самый большой и суровый мужской праздник появился в феврале?! Охраняя нашу Родину, вы охраняете нас - всех тех, кто нуждается в вашей силе и поддержке. 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Поздравляем вас - солдаты нашего счастья и безопасности! 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Мы любим вас</a:t>
            </a:r>
            <a:r>
              <a:rPr lang="ru-RU" dirty="0" smtClean="0"/>
              <a:t>! </a:t>
            </a:r>
            <a:endParaRPr lang="ru-RU" dirty="0"/>
          </a:p>
        </p:txBody>
      </p:sp>
      <p:pic>
        <p:nvPicPr>
          <p:cNvPr id="1026" name="Picture 2" descr="C:\Users\rekom\Desktop\Картинки-фото\ПРАЗДНИКИ\4625784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9124" y="1285860"/>
            <a:ext cx="4252914" cy="4181476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.</a:t>
            </a:r>
          </a:p>
          <a:p>
            <a:pPr>
              <a:buNone/>
            </a:pPr>
            <a:endParaRPr lang="ru-RU" b="1" i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b="1" i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b="1" i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b="1" i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                              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" name="Picture 2" descr="C:\Users\rekom\Desktop\Внеклассные мероприятия\23 февраля\23 февраля-фото\fonstola.ru-9436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196752"/>
            <a:ext cx="7949355" cy="450287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История создания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	Доступ в ее ряды открыт для всех граждан Российской Республики не моложе 18 лет. В Красную Армию поступает каждый, кто готов отдать свои силы, свою жизнь для защиты завоеваний Октябрьской Революции и власти Советов </a:t>
            </a:r>
          </a:p>
        </p:txBody>
      </p:sp>
      <p:pic>
        <p:nvPicPr>
          <p:cNvPr id="6148" name="Picture 7" descr="uniform-11-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91000" y="1371600"/>
            <a:ext cx="4572000" cy="4953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915000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Боевое крещение</a:t>
            </a:r>
          </a:p>
        </p:txBody>
      </p:sp>
      <p:sp>
        <p:nvSpPr>
          <p:cNvPr id="717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339472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dirty="0" smtClean="0"/>
              <a:t>	Январь был месяцем начала Красной Армии. Февраль был месяцем ее 	боевого крещения. </a:t>
            </a:r>
          </a:p>
        </p:txBody>
      </p:sp>
      <p:pic>
        <p:nvPicPr>
          <p:cNvPr id="7172" name="Picture 8" descr="23_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81400" y="1219200"/>
            <a:ext cx="5334000" cy="5257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14356"/>
            <a:ext cx="8219256" cy="54118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</a:t>
            </a:r>
          </a:p>
          <a:p>
            <a:pPr>
              <a:buNone/>
            </a:pPr>
            <a:endParaRPr lang="ru-RU" b="1" i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Принято было считать, что 23 февраля 1918 года отряды Красной гвардии одержали свои первые победы под Псковом и Нарвой над регулярными войсками кайзеровской Германии. Вот эти первые победы и стали «днем рождения Красной Армии».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Великая отечественная война...</a:t>
            </a:r>
            <a:endParaRPr lang="ru-RU" sz="3600" smtClean="0"/>
          </a:p>
        </p:txBody>
      </p:sp>
      <p:sp>
        <p:nvSpPr>
          <p:cNvPr id="921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2400" smtClean="0"/>
              <a:t>	22 июня Германия начала войну против СССР. Была проведена мобилизация военнообязанных, родившихся в 1905–1918. С первых дней войны развернулась массовая запись добровольцев в Красную Армию </a:t>
            </a:r>
          </a:p>
        </p:txBody>
      </p:sp>
      <p:pic>
        <p:nvPicPr>
          <p:cNvPr id="9220" name="Picture 8" descr="3f1104649e8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19600" y="1295400"/>
            <a:ext cx="4267200" cy="5181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1498178"/>
          </a:xfrm>
        </p:spPr>
        <p:txBody>
          <a:bodyPr>
            <a:normAutofit/>
          </a:bodyPr>
          <a:lstStyle/>
          <a:p>
            <a:r>
              <a:rPr lang="ru-RU" dirty="0" smtClean="0"/>
              <a:t>Рудаков Аркадий Владиславович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72816"/>
            <a:ext cx="2146300" cy="353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1916832"/>
            <a:ext cx="1915133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1049" y="1484313"/>
            <a:ext cx="5060277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164</Words>
  <Application>Microsoft Office PowerPoint</Application>
  <PresentationFormat>Экран (4:3)</PresentationFormat>
  <Paragraphs>45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23 ФЕВРАЛЯ </vt:lpstr>
      <vt:lpstr>История создания</vt:lpstr>
      <vt:lpstr>История создания</vt:lpstr>
      <vt:lpstr>История создания</vt:lpstr>
      <vt:lpstr>Боевое крещение</vt:lpstr>
      <vt:lpstr>Слайд 6</vt:lpstr>
      <vt:lpstr>Великая отечественная война...</vt:lpstr>
      <vt:lpstr>Рудаков Аркадий Владиславович</vt:lpstr>
      <vt:lpstr>Слайд 9</vt:lpstr>
      <vt:lpstr> В далеком 1979 году, был осуществлен ввод советских войск в Афганистан, ситуация на Среднем Востоке была накалена </vt:lpstr>
      <vt:lpstr>Герои Афганской войны</vt:lpstr>
      <vt:lpstr>Слайд 12</vt:lpstr>
      <vt:lpstr>Время выбрало нас…</vt:lpstr>
      <vt:lpstr>15 февраля 1989 года</vt:lpstr>
      <vt:lpstr>Чеченская война началась в 1991 году…</vt:lpstr>
      <vt:lpstr>Вчерашние мальчишки</vt:lpstr>
      <vt:lpstr>Война не прогулка</vt:lpstr>
      <vt:lpstr>Память в наших сердцах</vt:lpstr>
      <vt:lpstr>Поливцев Максим Викторович</vt:lpstr>
      <vt:lpstr>Башко Евгений Владимирович</vt:lpstr>
      <vt:lpstr>Слайд 21</vt:lpstr>
      <vt:lpstr>Слайд 22</vt:lpstr>
      <vt:lpstr>Слайд 23</vt:lpstr>
      <vt:lpstr>Наша армия самая славная!</vt:lpstr>
      <vt:lpstr>Тер-Меликсетян Ваник Арменакович</vt:lpstr>
      <vt:lpstr>Чугунов Алексей Иванович</vt:lpstr>
      <vt:lpstr>Ватутин Евгений Александрович</vt:lpstr>
      <vt:lpstr>Ватутин      Евгений Александрович</vt:lpstr>
      <vt:lpstr>Тарасов Павел Константинович</vt:lpstr>
      <vt:lpstr>Слайд 30</vt:lpstr>
      <vt:lpstr>Слайд 31</vt:lpstr>
      <vt:lpstr>Тарасов Павел Константинович</vt:lpstr>
      <vt:lpstr>Немов Дмитрий Николаевич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учитель</cp:lastModifiedBy>
  <cp:revision>36</cp:revision>
  <dcterms:created xsi:type="dcterms:W3CDTF">2013-01-28T18:58:54Z</dcterms:created>
  <dcterms:modified xsi:type="dcterms:W3CDTF">2021-10-21T06:05:33Z</dcterms:modified>
</cp:coreProperties>
</file>