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A1EE-BA79-48F5-AAB6-53DF9591BA16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869-0B7C-431C-8229-B02E24260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196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A1EE-BA79-48F5-AAB6-53DF9591BA16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869-0B7C-431C-8229-B02E24260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421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A1EE-BA79-48F5-AAB6-53DF9591BA16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869-0B7C-431C-8229-B02E24260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934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A1EE-BA79-48F5-AAB6-53DF9591BA16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869-0B7C-431C-8229-B02E24260E2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532019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A1EE-BA79-48F5-AAB6-53DF9591BA16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869-0B7C-431C-8229-B02E24260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4839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A1EE-BA79-48F5-AAB6-53DF9591BA16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869-0B7C-431C-8229-B02E24260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4982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A1EE-BA79-48F5-AAB6-53DF9591BA16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869-0B7C-431C-8229-B02E24260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9839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A1EE-BA79-48F5-AAB6-53DF9591BA16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869-0B7C-431C-8229-B02E24260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250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A1EE-BA79-48F5-AAB6-53DF9591BA16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869-0B7C-431C-8229-B02E24260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923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A1EE-BA79-48F5-AAB6-53DF9591BA16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869-0B7C-431C-8229-B02E24260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583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A1EE-BA79-48F5-AAB6-53DF9591BA16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869-0B7C-431C-8229-B02E24260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62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A1EE-BA79-48F5-AAB6-53DF9591BA16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869-0B7C-431C-8229-B02E24260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197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A1EE-BA79-48F5-AAB6-53DF9591BA16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869-0B7C-431C-8229-B02E24260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78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A1EE-BA79-48F5-AAB6-53DF9591BA16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869-0B7C-431C-8229-B02E24260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870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A1EE-BA79-48F5-AAB6-53DF9591BA16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869-0B7C-431C-8229-B02E24260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477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A1EE-BA79-48F5-AAB6-53DF9591BA16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869-0B7C-431C-8229-B02E24260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206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A1EE-BA79-48F5-AAB6-53DF9591BA16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869-0B7C-431C-8229-B02E24260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464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69AA1EE-BA79-48F5-AAB6-53DF9591BA16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69869-0B7C-431C-8229-B02E24260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8400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4327" y="1468582"/>
            <a:ext cx="8201891" cy="3643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92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054" y="0"/>
            <a:ext cx="11720946" cy="659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01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Picture backgroun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19" y="274060"/>
            <a:ext cx="2447290" cy="248602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extrusionH="76200">
            <a:bevelT/>
            <a:extrusionClr>
              <a:schemeClr val="tx1"/>
            </a:extrusionClr>
          </a:sp3d>
        </p:spPr>
      </p:pic>
      <p:pic>
        <p:nvPicPr>
          <p:cNvPr id="10" name="Рисунок 9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720" y="3632517"/>
            <a:ext cx="2438400" cy="261112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extrusionH="76200" contourW="12700">
            <a:bevelT/>
            <a:extrusionClr>
              <a:schemeClr val="tx1"/>
            </a:extrusionClr>
            <a:contourClr>
              <a:schemeClr val="tx1"/>
            </a:contourClr>
          </a:sp3d>
        </p:spPr>
      </p:pic>
      <p:pic>
        <p:nvPicPr>
          <p:cNvPr id="11" name="Рисунок 10" descr="Picture backgroun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685" y="413442"/>
            <a:ext cx="2686050" cy="220726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extrusionH="76200" contourW="12700">
            <a:bevelT/>
            <a:extrusionClr>
              <a:schemeClr val="tx1"/>
            </a:extrusionClr>
            <a:contourClr>
              <a:schemeClr val="tx1"/>
            </a:contourClr>
          </a:sp3d>
        </p:spPr>
      </p:pic>
      <p:pic>
        <p:nvPicPr>
          <p:cNvPr id="12" name="Рисунок 11" descr="Picture background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216" y="3632517"/>
            <a:ext cx="3001010" cy="258127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extrusionH="76200">
            <a:bevelT/>
            <a:bevelB/>
            <a:extrusionClr>
              <a:schemeClr val="tx1"/>
            </a:extrusionClr>
          </a:sp3d>
        </p:spPr>
      </p:pic>
      <p:pic>
        <p:nvPicPr>
          <p:cNvPr id="13" name="Рисунок 12" descr="Picture background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212" y="572827"/>
            <a:ext cx="3016885" cy="204787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extrusionH="76200" contourW="12700">
            <a:bevelT/>
            <a:extrusionClr>
              <a:schemeClr val="tx1"/>
            </a:extrusionClr>
            <a:contourClr>
              <a:schemeClr val="tx1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502612" y="2826969"/>
            <a:ext cx="20778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Блоки </a:t>
            </a:r>
            <a:r>
              <a:rPr lang="ru-RU" dirty="0" err="1" smtClean="0"/>
              <a:t>Дьенеша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16893" y="6301681"/>
            <a:ext cx="22060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Палочки </a:t>
            </a:r>
            <a:r>
              <a:rPr lang="ru-RU" dirty="0" err="1" smtClean="0"/>
              <a:t>Кьюзера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917339" y="2787039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Кубики Никитина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129495" y="6301681"/>
            <a:ext cx="31133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Материалы </a:t>
            </a:r>
            <a:r>
              <a:rPr lang="ru-RU" dirty="0" err="1" smtClean="0"/>
              <a:t>Воскобовича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636901" y="2782940"/>
            <a:ext cx="2127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Кубики Зайцева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553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3200" dirty="0"/>
              <a:t>Практическая работа 15 «Разработка и проведение игр с использованием развивающих материалов (Блоки </a:t>
            </a:r>
            <a:r>
              <a:rPr lang="ru-RU" sz="3200" dirty="0" err="1"/>
              <a:t>Дьенеша</a:t>
            </a:r>
            <a:r>
              <a:rPr lang="ru-RU" sz="3200" dirty="0"/>
              <a:t>, Палочки </a:t>
            </a:r>
            <a:r>
              <a:rPr lang="ru-RU" sz="3200" dirty="0" err="1"/>
              <a:t>Кьюзенера</a:t>
            </a:r>
            <a:r>
              <a:rPr lang="ru-RU" sz="3200" dirty="0"/>
              <a:t>, Кубики Никитина, Материалы </a:t>
            </a:r>
            <a:r>
              <a:rPr lang="ru-RU" sz="3200" dirty="0" err="1"/>
              <a:t>Воскобовича</a:t>
            </a:r>
            <a:r>
              <a:rPr lang="ru-RU" sz="3200" dirty="0"/>
              <a:t>, Кубики Зайцева»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2835" y="4544289"/>
            <a:ext cx="2452255" cy="1839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50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практической работы: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904509" y="1853248"/>
            <a:ext cx="8040944" cy="3779404"/>
          </a:xfrm>
        </p:spPr>
        <p:txBody>
          <a:bodyPr/>
          <a:lstStyle/>
          <a:p>
            <a:r>
              <a:rPr lang="ru-RU" sz="2400" b="1" dirty="0" smtClean="0"/>
              <a:t>Теория.</a:t>
            </a:r>
          </a:p>
          <a:p>
            <a:r>
              <a:rPr lang="ru-RU" sz="2400" b="1" dirty="0" smtClean="0"/>
              <a:t>Викторина.</a:t>
            </a:r>
          </a:p>
          <a:p>
            <a:r>
              <a:rPr lang="ru-RU" sz="2400" b="1" dirty="0" smtClean="0"/>
              <a:t>Практическая часть.</a:t>
            </a:r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909" y="1853248"/>
            <a:ext cx="3358107" cy="397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12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72584" y="1644209"/>
            <a:ext cx="9404723" cy="1400530"/>
          </a:xfrm>
        </p:spPr>
        <p:txBody>
          <a:bodyPr/>
          <a:lstStyle/>
          <a:p>
            <a:pPr algn="ctr"/>
            <a:r>
              <a:rPr lang="ru-RU" sz="8000" dirty="0" smtClean="0"/>
              <a:t>Теория</a:t>
            </a:r>
            <a:endParaRPr lang="ru-RU" sz="8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5862" y="1644209"/>
            <a:ext cx="6378774" cy="5402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01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8000" dirty="0" smtClean="0"/>
              <a:t>Викторина</a:t>
            </a:r>
            <a:endParaRPr lang="ru-RU" sz="8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25" y="1413164"/>
            <a:ext cx="5807825" cy="54448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943" y="1853248"/>
            <a:ext cx="3581228" cy="3433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1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8000" dirty="0" smtClean="0"/>
              <a:t>Практическая часть </a:t>
            </a:r>
            <a:endParaRPr lang="ru-RU" sz="8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5381" y="3159711"/>
            <a:ext cx="6018743" cy="338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47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0"/>
            <a:ext cx="118872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4655" y="891787"/>
            <a:ext cx="5645726" cy="5645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0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37</TotalTime>
  <Words>53</Words>
  <Application>Microsoft Office PowerPoint</Application>
  <PresentationFormat>Широкоэкранный</PresentationFormat>
  <Paragraphs>13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Практическая работа 15 «Разработка и проведение игр с использованием развивающих материалов (Блоки Дьенеша, Палочки Кьюзенера, Кубики Никитина, Материалы Воскобовича, Кубики Зайцева»</vt:lpstr>
      <vt:lpstr>Этапы практической работы:</vt:lpstr>
      <vt:lpstr>Теория</vt:lpstr>
      <vt:lpstr>Викторина</vt:lpstr>
      <vt:lpstr>Практическая часть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Student</cp:lastModifiedBy>
  <cp:revision>5</cp:revision>
  <dcterms:created xsi:type="dcterms:W3CDTF">2024-12-03T20:23:43Z</dcterms:created>
  <dcterms:modified xsi:type="dcterms:W3CDTF">2024-12-04T05:21:13Z</dcterms:modified>
</cp:coreProperties>
</file>